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2" r:id="rId4"/>
    <p:sldMasterId id="2147484700" r:id="rId5"/>
    <p:sldMasterId id="2147484730" r:id="rId6"/>
    <p:sldMasterId id="2147484756" r:id="rId7"/>
    <p:sldMasterId id="2147484778" r:id="rId8"/>
    <p:sldMasterId id="2147484798" r:id="rId9"/>
  </p:sldMasterIdLst>
  <p:notesMasterIdLst>
    <p:notesMasterId r:id="rId96"/>
  </p:notesMasterIdLst>
  <p:handoutMasterIdLst>
    <p:handoutMasterId r:id="rId97"/>
  </p:handoutMasterIdLst>
  <p:sldIdLst>
    <p:sldId id="2057" r:id="rId10"/>
    <p:sldId id="2011" r:id="rId11"/>
    <p:sldId id="1925" r:id="rId12"/>
    <p:sldId id="2128" r:id="rId13"/>
    <p:sldId id="2168" r:id="rId14"/>
    <p:sldId id="2169" r:id="rId15"/>
    <p:sldId id="1888" r:id="rId16"/>
    <p:sldId id="1904" r:id="rId17"/>
    <p:sldId id="1913" r:id="rId18"/>
    <p:sldId id="1903" r:id="rId19"/>
    <p:sldId id="2051" r:id="rId20"/>
    <p:sldId id="1883" r:id="rId21"/>
    <p:sldId id="1907" r:id="rId22"/>
    <p:sldId id="1889" r:id="rId23"/>
    <p:sldId id="1931" r:id="rId24"/>
    <p:sldId id="1929" r:id="rId25"/>
    <p:sldId id="1932" r:id="rId26"/>
    <p:sldId id="1934" r:id="rId27"/>
    <p:sldId id="1935" r:id="rId28"/>
    <p:sldId id="2129" r:id="rId29"/>
    <p:sldId id="2130" r:id="rId30"/>
    <p:sldId id="1930" r:id="rId31"/>
    <p:sldId id="2139" r:id="rId32"/>
    <p:sldId id="2170" r:id="rId33"/>
    <p:sldId id="1939" r:id="rId34"/>
    <p:sldId id="2017" r:id="rId35"/>
    <p:sldId id="1910" r:id="rId36"/>
    <p:sldId id="2141" r:id="rId37"/>
    <p:sldId id="2171" r:id="rId38"/>
    <p:sldId id="2142" r:id="rId39"/>
    <p:sldId id="2143" r:id="rId40"/>
    <p:sldId id="2144" r:id="rId41"/>
    <p:sldId id="2058" r:id="rId42"/>
    <p:sldId id="2146" r:id="rId43"/>
    <p:sldId id="2067" r:id="rId44"/>
    <p:sldId id="2081" r:id="rId45"/>
    <p:sldId id="2064" r:id="rId46"/>
    <p:sldId id="2069" r:id="rId47"/>
    <p:sldId id="1898" r:id="rId48"/>
    <p:sldId id="2151" r:id="rId49"/>
    <p:sldId id="1954" r:id="rId50"/>
    <p:sldId id="1955" r:id="rId51"/>
    <p:sldId id="1958" r:id="rId52"/>
    <p:sldId id="1956" r:id="rId53"/>
    <p:sldId id="1959" r:id="rId54"/>
    <p:sldId id="1960" r:id="rId55"/>
    <p:sldId id="1957" r:id="rId56"/>
    <p:sldId id="2152" r:id="rId57"/>
    <p:sldId id="1965" r:id="rId58"/>
    <p:sldId id="1964" r:id="rId59"/>
    <p:sldId id="1966" r:id="rId60"/>
    <p:sldId id="1967" r:id="rId61"/>
    <p:sldId id="1968" r:id="rId62"/>
    <p:sldId id="2154" r:id="rId63"/>
    <p:sldId id="1911" r:id="rId64"/>
    <p:sldId id="2155" r:id="rId65"/>
    <p:sldId id="1974" r:id="rId66"/>
    <p:sldId id="1975" r:id="rId67"/>
    <p:sldId id="1977" r:id="rId68"/>
    <p:sldId id="2156" r:id="rId69"/>
    <p:sldId id="1972" r:id="rId70"/>
    <p:sldId id="1981" r:id="rId71"/>
    <p:sldId id="2034" r:id="rId72"/>
    <p:sldId id="2157" r:id="rId73"/>
    <p:sldId id="1899" r:id="rId74"/>
    <p:sldId id="1996" r:id="rId75"/>
    <p:sldId id="1994" r:id="rId76"/>
    <p:sldId id="2040" r:id="rId77"/>
    <p:sldId id="2172" r:id="rId78"/>
    <p:sldId id="2010" r:id="rId79"/>
    <p:sldId id="2042" r:id="rId80"/>
    <p:sldId id="2173" r:id="rId81"/>
    <p:sldId id="2044" r:id="rId82"/>
    <p:sldId id="2131" r:id="rId83"/>
    <p:sldId id="2147" r:id="rId84"/>
    <p:sldId id="2148" r:id="rId85"/>
    <p:sldId id="2166" r:id="rId86"/>
    <p:sldId id="2167" r:id="rId87"/>
    <p:sldId id="2158" r:id="rId88"/>
    <p:sldId id="2159" r:id="rId89"/>
    <p:sldId id="2160" r:id="rId90"/>
    <p:sldId id="2161" r:id="rId91"/>
    <p:sldId id="2084" r:id="rId92"/>
    <p:sldId id="2085" r:id="rId93"/>
    <p:sldId id="2086" r:id="rId94"/>
    <p:sldId id="2071" r:id="rId9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CFEA02F-66FB-42FA-9335-2C2B8C5EE958}">
          <p14:sldIdLst>
            <p14:sldId id="2057"/>
            <p14:sldId id="2011"/>
            <p14:sldId id="1925"/>
            <p14:sldId id="2128"/>
            <p14:sldId id="2168"/>
            <p14:sldId id="2169"/>
            <p14:sldId id="1888"/>
          </p14:sldIdLst>
        </p14:section>
        <p14:section name="Motivation" id="{433B55E0-8284-4D10-BD3D-7D753A0DB9B3}">
          <p14:sldIdLst>
            <p14:sldId id="1904"/>
            <p14:sldId id="1913"/>
            <p14:sldId id="1903"/>
            <p14:sldId id="2051"/>
            <p14:sldId id="1883"/>
          </p14:sldIdLst>
        </p14:section>
        <p14:section name="Problem Setting" id="{70171B49-5EBE-4716-8AFB-FC73FBC8498E}">
          <p14:sldIdLst>
            <p14:sldId id="1907"/>
            <p14:sldId id="1889"/>
            <p14:sldId id="1931"/>
            <p14:sldId id="1929"/>
            <p14:sldId id="1932"/>
            <p14:sldId id="1934"/>
            <p14:sldId id="1935"/>
            <p14:sldId id="2129"/>
            <p14:sldId id="2130"/>
            <p14:sldId id="1930"/>
            <p14:sldId id="2139"/>
            <p14:sldId id="2170"/>
            <p14:sldId id="1939"/>
            <p14:sldId id="2017"/>
            <p14:sldId id="1910"/>
            <p14:sldId id="2141"/>
            <p14:sldId id="2171"/>
            <p14:sldId id="2142"/>
            <p14:sldId id="2143"/>
            <p14:sldId id="2144"/>
            <p14:sldId id="2058"/>
            <p14:sldId id="2146"/>
            <p14:sldId id="2067"/>
            <p14:sldId id="2081"/>
            <p14:sldId id="2064"/>
            <p14:sldId id="2069"/>
          </p14:sldIdLst>
        </p14:section>
        <p14:section name="Approaches - PG" id="{3B86B03B-3D37-4993-8704-5096773FF2FA}">
          <p14:sldIdLst>
            <p14:sldId id="1898"/>
            <p14:sldId id="2151"/>
            <p14:sldId id="1954"/>
            <p14:sldId id="1955"/>
            <p14:sldId id="1958"/>
            <p14:sldId id="1956"/>
            <p14:sldId id="1959"/>
            <p14:sldId id="1960"/>
            <p14:sldId id="1957"/>
            <p14:sldId id="2152"/>
            <p14:sldId id="1965"/>
            <p14:sldId id="1964"/>
            <p14:sldId id="1966"/>
            <p14:sldId id="1967"/>
            <p14:sldId id="1968"/>
            <p14:sldId id="2154"/>
            <p14:sldId id="1911"/>
            <p14:sldId id="2155"/>
            <p14:sldId id="1974"/>
            <p14:sldId id="1975"/>
            <p14:sldId id="1977"/>
            <p14:sldId id="2156"/>
            <p14:sldId id="1972"/>
            <p14:sldId id="1981"/>
            <p14:sldId id="2034"/>
            <p14:sldId id="2157"/>
            <p14:sldId id="1899"/>
            <p14:sldId id="1996"/>
            <p14:sldId id="1994"/>
            <p14:sldId id="2040"/>
            <p14:sldId id="2172"/>
            <p14:sldId id="2010"/>
            <p14:sldId id="2042"/>
            <p14:sldId id="2173"/>
            <p14:sldId id="2044"/>
            <p14:sldId id="2131"/>
            <p14:sldId id="2147"/>
            <p14:sldId id="2148"/>
            <p14:sldId id="2166"/>
            <p14:sldId id="2167"/>
            <p14:sldId id="2158"/>
            <p14:sldId id="2159"/>
            <p14:sldId id="2160"/>
            <p14:sldId id="2161"/>
            <p14:sldId id="2084"/>
            <p14:sldId id="2085"/>
            <p14:sldId id="2086"/>
            <p14:sldId id="20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0078D4"/>
    <a:srgbClr val="F2F2F2"/>
    <a:srgbClr val="1A1A1A"/>
    <a:srgbClr val="FFFFFF"/>
    <a:srgbClr val="0D0D0D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 autoAdjust="0"/>
    <p:restoredTop sz="92095" autoAdjust="0"/>
  </p:normalViewPr>
  <p:slideViewPr>
    <p:cSldViewPr snapToGrid="0">
      <p:cViewPr varScale="1">
        <p:scale>
          <a:sx n="81" d="100"/>
          <a:sy n="81" d="100"/>
        </p:scale>
        <p:origin x="30" y="831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6EA7D-03A7-4A8C-A887-408974345E52}" type="doc">
      <dgm:prSet loTypeId="urn:microsoft.com/office/officeart/2008/layout/HexagonCluster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B365330-83F0-49CB-A6EF-4316CC9FA5D1}">
      <dgm:prSet phldrT="[Text]"/>
      <dgm:spPr/>
      <dgm:t>
        <a:bodyPr/>
        <a:lstStyle/>
        <a:p>
          <a:r>
            <a:rPr lang="en-GB" dirty="0"/>
            <a:t>Optimal Control</a:t>
          </a:r>
        </a:p>
      </dgm:t>
    </dgm:pt>
    <dgm:pt modelId="{46DC8901-47A7-49AE-BDB3-60609862F120}" type="parTrans" cxnId="{605B457E-A1EF-40CA-937C-226B93194527}">
      <dgm:prSet/>
      <dgm:spPr/>
      <dgm:t>
        <a:bodyPr/>
        <a:lstStyle/>
        <a:p>
          <a:endParaRPr lang="en-GB"/>
        </a:p>
      </dgm:t>
    </dgm:pt>
    <dgm:pt modelId="{87A0F91C-1B8A-4CD8-B6D3-14A7176F5777}" type="sibTrans" cxnId="{605B457E-A1EF-40CA-937C-226B93194527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GB"/>
        </a:p>
      </dgm:t>
    </dgm:pt>
    <dgm:pt modelId="{E67B49F1-97B7-46D8-AE90-60D1BAB2CB40}">
      <dgm:prSet phldrT="[Text]"/>
      <dgm:spPr/>
      <dgm:t>
        <a:bodyPr/>
        <a:lstStyle/>
        <a:p>
          <a:r>
            <a:rPr lang="en-GB" dirty="0"/>
            <a:t>Games</a:t>
          </a:r>
        </a:p>
      </dgm:t>
    </dgm:pt>
    <dgm:pt modelId="{7E490050-C381-4BF3-B368-AD858391EE6E}" type="parTrans" cxnId="{38A238D1-1318-4F1A-B1D2-06C5587FDA8C}">
      <dgm:prSet/>
      <dgm:spPr/>
      <dgm:t>
        <a:bodyPr/>
        <a:lstStyle/>
        <a:p>
          <a:endParaRPr lang="en-GB"/>
        </a:p>
      </dgm:t>
    </dgm:pt>
    <dgm:pt modelId="{0D5EF4A1-1C14-4248-A579-A867F82EA4B6}" type="sibTrans" cxnId="{38A238D1-1318-4F1A-B1D2-06C5587FDA8C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GB"/>
        </a:p>
      </dgm:t>
    </dgm:pt>
    <dgm:pt modelId="{4E3E41E9-8E45-4B13-93F6-87CF62E91E30}">
      <dgm:prSet phldrT="[Text]"/>
      <dgm:spPr/>
      <dgm:t>
        <a:bodyPr/>
        <a:lstStyle/>
        <a:p>
          <a:r>
            <a:rPr lang="en-GB" dirty="0"/>
            <a:t>Animal Learning</a:t>
          </a:r>
        </a:p>
      </dgm:t>
    </dgm:pt>
    <dgm:pt modelId="{9284419F-F059-4C40-AF60-A1B60CAC4516}" type="parTrans" cxnId="{73D3FE37-67D3-4F2C-8909-1407FCB1A93F}">
      <dgm:prSet/>
      <dgm:spPr/>
      <dgm:t>
        <a:bodyPr/>
        <a:lstStyle/>
        <a:p>
          <a:endParaRPr lang="en-GB"/>
        </a:p>
      </dgm:t>
    </dgm:pt>
    <dgm:pt modelId="{82FECAF4-DB58-4424-83F3-97FEC269BD84}" type="sibTrans" cxnId="{73D3FE37-67D3-4F2C-8909-1407FCB1A93F}">
      <dgm:prSet/>
      <dgm:spPr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</dgm:spPr>
      <dgm:t>
        <a:bodyPr/>
        <a:lstStyle/>
        <a:p>
          <a:endParaRPr lang="en-GB"/>
        </a:p>
      </dgm:t>
    </dgm:pt>
    <dgm:pt modelId="{1A4C3522-5046-4DBD-A909-2FE0289D0CBF}" type="pres">
      <dgm:prSet presAssocID="{58D6EA7D-03A7-4A8C-A887-408974345E52}" presName="Name0" presStyleCnt="0">
        <dgm:presLayoutVars>
          <dgm:chMax val="21"/>
          <dgm:chPref val="21"/>
        </dgm:presLayoutVars>
      </dgm:prSet>
      <dgm:spPr/>
    </dgm:pt>
    <dgm:pt modelId="{680B5743-C8F4-401B-A0C6-05F55791AD12}" type="pres">
      <dgm:prSet presAssocID="{8B365330-83F0-49CB-A6EF-4316CC9FA5D1}" presName="text1" presStyleCnt="0"/>
      <dgm:spPr/>
    </dgm:pt>
    <dgm:pt modelId="{8F281B8F-3A5F-4EEF-A4C9-89804888A66E}" type="pres">
      <dgm:prSet presAssocID="{8B365330-83F0-49CB-A6EF-4316CC9FA5D1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3EC167A-A72D-4140-A112-D86462D2E01C}" type="pres">
      <dgm:prSet presAssocID="{8B365330-83F0-49CB-A6EF-4316CC9FA5D1}" presName="textaccent1" presStyleCnt="0"/>
      <dgm:spPr/>
    </dgm:pt>
    <dgm:pt modelId="{F9380279-2A02-4671-9EC8-5B882B821F2B}" type="pres">
      <dgm:prSet presAssocID="{8B365330-83F0-49CB-A6EF-4316CC9FA5D1}" presName="accentRepeatNode" presStyleLbl="solidAlignAcc1" presStyleIdx="0" presStyleCnt="6"/>
      <dgm:spPr/>
    </dgm:pt>
    <dgm:pt modelId="{CD5E04D5-317D-4D92-9932-B517C1754E0F}" type="pres">
      <dgm:prSet presAssocID="{87A0F91C-1B8A-4CD8-B6D3-14A7176F5777}" presName="image1" presStyleCnt="0"/>
      <dgm:spPr/>
    </dgm:pt>
    <dgm:pt modelId="{0159C90C-E090-4A2D-A834-9A463E0FF746}" type="pres">
      <dgm:prSet presAssocID="{87A0F91C-1B8A-4CD8-B6D3-14A7176F5777}" presName="imageRepeatNode" presStyleLbl="alignAcc1" presStyleIdx="0" presStyleCnt="3"/>
      <dgm:spPr/>
    </dgm:pt>
    <dgm:pt modelId="{345C6282-4987-41FF-9558-8C6A49A13806}" type="pres">
      <dgm:prSet presAssocID="{87A0F91C-1B8A-4CD8-B6D3-14A7176F5777}" presName="imageaccent1" presStyleCnt="0"/>
      <dgm:spPr/>
    </dgm:pt>
    <dgm:pt modelId="{EB95EA8F-B50B-44F9-A3A2-898976D50185}" type="pres">
      <dgm:prSet presAssocID="{87A0F91C-1B8A-4CD8-B6D3-14A7176F5777}" presName="accentRepeatNode" presStyleLbl="solidAlignAcc1" presStyleIdx="1" presStyleCnt="6"/>
      <dgm:spPr/>
    </dgm:pt>
    <dgm:pt modelId="{BE9C3ABC-9C44-473E-BAA3-DA2BFA8410C6}" type="pres">
      <dgm:prSet presAssocID="{E67B49F1-97B7-46D8-AE90-60D1BAB2CB40}" presName="text2" presStyleCnt="0"/>
      <dgm:spPr/>
    </dgm:pt>
    <dgm:pt modelId="{B1EC0A2B-9B65-4B12-BCB4-B369DC908F07}" type="pres">
      <dgm:prSet presAssocID="{E67B49F1-97B7-46D8-AE90-60D1BAB2CB40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3A09C39-71DE-4FD7-9502-DF309512A9F9}" type="pres">
      <dgm:prSet presAssocID="{E67B49F1-97B7-46D8-AE90-60D1BAB2CB40}" presName="textaccent2" presStyleCnt="0"/>
      <dgm:spPr/>
    </dgm:pt>
    <dgm:pt modelId="{6114C0F9-9FFB-498D-B24D-662E3B4548D9}" type="pres">
      <dgm:prSet presAssocID="{E67B49F1-97B7-46D8-AE90-60D1BAB2CB40}" presName="accentRepeatNode" presStyleLbl="solidAlignAcc1" presStyleIdx="2" presStyleCnt="6"/>
      <dgm:spPr/>
    </dgm:pt>
    <dgm:pt modelId="{87324E5F-CCCC-4655-9515-AEE28D5E46DA}" type="pres">
      <dgm:prSet presAssocID="{0D5EF4A1-1C14-4248-A579-A867F82EA4B6}" presName="image2" presStyleCnt="0"/>
      <dgm:spPr/>
    </dgm:pt>
    <dgm:pt modelId="{CEE2FFF8-12FE-40D9-8BD8-602E3414AF3E}" type="pres">
      <dgm:prSet presAssocID="{0D5EF4A1-1C14-4248-A579-A867F82EA4B6}" presName="imageRepeatNode" presStyleLbl="alignAcc1" presStyleIdx="1" presStyleCnt="3"/>
      <dgm:spPr/>
    </dgm:pt>
    <dgm:pt modelId="{EA2537FE-F173-40D9-AF9F-B62774BD3377}" type="pres">
      <dgm:prSet presAssocID="{0D5EF4A1-1C14-4248-A579-A867F82EA4B6}" presName="imageaccent2" presStyleCnt="0"/>
      <dgm:spPr/>
    </dgm:pt>
    <dgm:pt modelId="{DA63100F-6FE8-4235-921C-D4F56F7D8080}" type="pres">
      <dgm:prSet presAssocID="{0D5EF4A1-1C14-4248-A579-A867F82EA4B6}" presName="accentRepeatNode" presStyleLbl="solidAlignAcc1" presStyleIdx="3" presStyleCnt="6"/>
      <dgm:spPr/>
    </dgm:pt>
    <dgm:pt modelId="{21E1107E-07A8-45F6-B092-DFFE4604EB18}" type="pres">
      <dgm:prSet presAssocID="{4E3E41E9-8E45-4B13-93F6-87CF62E91E30}" presName="text3" presStyleCnt="0"/>
      <dgm:spPr/>
    </dgm:pt>
    <dgm:pt modelId="{C32597DC-5669-4C93-9DE7-C3AE11AFC2B6}" type="pres">
      <dgm:prSet presAssocID="{4E3E41E9-8E45-4B13-93F6-87CF62E91E30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FFD35A5-7332-46BA-89B0-1B0402713726}" type="pres">
      <dgm:prSet presAssocID="{4E3E41E9-8E45-4B13-93F6-87CF62E91E30}" presName="textaccent3" presStyleCnt="0"/>
      <dgm:spPr/>
    </dgm:pt>
    <dgm:pt modelId="{ED7DFE0B-F94D-44AD-87A5-889452994AF3}" type="pres">
      <dgm:prSet presAssocID="{4E3E41E9-8E45-4B13-93F6-87CF62E91E30}" presName="accentRepeatNode" presStyleLbl="solidAlignAcc1" presStyleIdx="4" presStyleCnt="6"/>
      <dgm:spPr/>
    </dgm:pt>
    <dgm:pt modelId="{78BE2386-918A-4541-8E24-983393BCC34B}" type="pres">
      <dgm:prSet presAssocID="{82FECAF4-DB58-4424-83F3-97FEC269BD84}" presName="image3" presStyleCnt="0"/>
      <dgm:spPr/>
    </dgm:pt>
    <dgm:pt modelId="{55414C20-D4CB-4B1F-8780-FF82FF20AE17}" type="pres">
      <dgm:prSet presAssocID="{82FECAF4-DB58-4424-83F3-97FEC269BD84}" presName="imageRepeatNode" presStyleLbl="alignAcc1" presStyleIdx="2" presStyleCnt="3"/>
      <dgm:spPr/>
    </dgm:pt>
    <dgm:pt modelId="{70F9EACA-77CC-4D34-A097-655B11FD3DDE}" type="pres">
      <dgm:prSet presAssocID="{82FECAF4-DB58-4424-83F3-97FEC269BD84}" presName="imageaccent3" presStyleCnt="0"/>
      <dgm:spPr/>
    </dgm:pt>
    <dgm:pt modelId="{F6F4512C-EA8F-49AF-97E7-BBC69A06CD88}" type="pres">
      <dgm:prSet presAssocID="{82FECAF4-DB58-4424-83F3-97FEC269BD84}" presName="accentRepeatNode" presStyleLbl="solidAlignAcc1" presStyleIdx="5" presStyleCnt="6"/>
      <dgm:spPr/>
    </dgm:pt>
  </dgm:ptLst>
  <dgm:cxnLst>
    <dgm:cxn modelId="{725FB61B-2192-480D-A2D7-6A9730C8A638}" type="presOf" srcId="{87A0F91C-1B8A-4CD8-B6D3-14A7176F5777}" destId="{0159C90C-E090-4A2D-A834-9A463E0FF746}" srcOrd="0" destOrd="0" presId="urn:microsoft.com/office/officeart/2008/layout/HexagonCluster"/>
    <dgm:cxn modelId="{BF1D8832-C9B4-4425-AAED-941C188CB9F1}" type="presOf" srcId="{4E3E41E9-8E45-4B13-93F6-87CF62E91E30}" destId="{C32597DC-5669-4C93-9DE7-C3AE11AFC2B6}" srcOrd="0" destOrd="0" presId="urn:microsoft.com/office/officeart/2008/layout/HexagonCluster"/>
    <dgm:cxn modelId="{73D3FE37-67D3-4F2C-8909-1407FCB1A93F}" srcId="{58D6EA7D-03A7-4A8C-A887-408974345E52}" destId="{4E3E41E9-8E45-4B13-93F6-87CF62E91E30}" srcOrd="2" destOrd="0" parTransId="{9284419F-F059-4C40-AF60-A1B60CAC4516}" sibTransId="{82FECAF4-DB58-4424-83F3-97FEC269BD84}"/>
    <dgm:cxn modelId="{605B457E-A1EF-40CA-937C-226B93194527}" srcId="{58D6EA7D-03A7-4A8C-A887-408974345E52}" destId="{8B365330-83F0-49CB-A6EF-4316CC9FA5D1}" srcOrd="0" destOrd="0" parTransId="{46DC8901-47A7-49AE-BDB3-60609862F120}" sibTransId="{87A0F91C-1B8A-4CD8-B6D3-14A7176F5777}"/>
    <dgm:cxn modelId="{CB51C7A3-188F-4291-9A5F-5C7C91937985}" type="presOf" srcId="{82FECAF4-DB58-4424-83F3-97FEC269BD84}" destId="{55414C20-D4CB-4B1F-8780-FF82FF20AE17}" srcOrd="0" destOrd="0" presId="urn:microsoft.com/office/officeart/2008/layout/HexagonCluster"/>
    <dgm:cxn modelId="{81DD5DB4-84BA-4EF4-8721-B5573C4FBCF4}" type="presOf" srcId="{58D6EA7D-03A7-4A8C-A887-408974345E52}" destId="{1A4C3522-5046-4DBD-A909-2FE0289D0CBF}" srcOrd="0" destOrd="0" presId="urn:microsoft.com/office/officeart/2008/layout/HexagonCluster"/>
    <dgm:cxn modelId="{38A238D1-1318-4F1A-B1D2-06C5587FDA8C}" srcId="{58D6EA7D-03A7-4A8C-A887-408974345E52}" destId="{E67B49F1-97B7-46D8-AE90-60D1BAB2CB40}" srcOrd="1" destOrd="0" parTransId="{7E490050-C381-4BF3-B368-AD858391EE6E}" sibTransId="{0D5EF4A1-1C14-4248-A579-A867F82EA4B6}"/>
    <dgm:cxn modelId="{37DBFCD8-D36D-4647-A95F-0F751CB932D7}" type="presOf" srcId="{0D5EF4A1-1C14-4248-A579-A867F82EA4B6}" destId="{CEE2FFF8-12FE-40D9-8BD8-602E3414AF3E}" srcOrd="0" destOrd="0" presId="urn:microsoft.com/office/officeart/2008/layout/HexagonCluster"/>
    <dgm:cxn modelId="{8CAA64EB-7A4C-42E8-BD9A-4D38B700100B}" type="presOf" srcId="{E67B49F1-97B7-46D8-AE90-60D1BAB2CB40}" destId="{B1EC0A2B-9B65-4B12-BCB4-B369DC908F07}" srcOrd="0" destOrd="0" presId="urn:microsoft.com/office/officeart/2008/layout/HexagonCluster"/>
    <dgm:cxn modelId="{231501F8-AF17-418F-93B5-022C75DCD8C7}" type="presOf" srcId="{8B365330-83F0-49CB-A6EF-4316CC9FA5D1}" destId="{8F281B8F-3A5F-4EEF-A4C9-89804888A66E}" srcOrd="0" destOrd="0" presId="urn:microsoft.com/office/officeart/2008/layout/HexagonCluster"/>
    <dgm:cxn modelId="{ADCFF04B-C6C6-4EFD-AB7D-5D9331E814B5}" type="presParOf" srcId="{1A4C3522-5046-4DBD-A909-2FE0289D0CBF}" destId="{680B5743-C8F4-401B-A0C6-05F55791AD12}" srcOrd="0" destOrd="0" presId="urn:microsoft.com/office/officeart/2008/layout/HexagonCluster"/>
    <dgm:cxn modelId="{3F71F5F4-4EAF-4F25-ADD5-807138B90B81}" type="presParOf" srcId="{680B5743-C8F4-401B-A0C6-05F55791AD12}" destId="{8F281B8F-3A5F-4EEF-A4C9-89804888A66E}" srcOrd="0" destOrd="0" presId="urn:microsoft.com/office/officeart/2008/layout/HexagonCluster"/>
    <dgm:cxn modelId="{86E84DE3-921D-4777-8E47-7E54E58FBE76}" type="presParOf" srcId="{1A4C3522-5046-4DBD-A909-2FE0289D0CBF}" destId="{C3EC167A-A72D-4140-A112-D86462D2E01C}" srcOrd="1" destOrd="0" presId="urn:microsoft.com/office/officeart/2008/layout/HexagonCluster"/>
    <dgm:cxn modelId="{F4802D48-2D83-4F29-860B-8AD8180F05F1}" type="presParOf" srcId="{C3EC167A-A72D-4140-A112-D86462D2E01C}" destId="{F9380279-2A02-4671-9EC8-5B882B821F2B}" srcOrd="0" destOrd="0" presId="urn:microsoft.com/office/officeart/2008/layout/HexagonCluster"/>
    <dgm:cxn modelId="{33EB8B30-ED91-4451-BE49-0969732B125D}" type="presParOf" srcId="{1A4C3522-5046-4DBD-A909-2FE0289D0CBF}" destId="{CD5E04D5-317D-4D92-9932-B517C1754E0F}" srcOrd="2" destOrd="0" presId="urn:microsoft.com/office/officeart/2008/layout/HexagonCluster"/>
    <dgm:cxn modelId="{80E4DF4B-445C-44A1-A10B-27DA47A1B77B}" type="presParOf" srcId="{CD5E04D5-317D-4D92-9932-B517C1754E0F}" destId="{0159C90C-E090-4A2D-A834-9A463E0FF746}" srcOrd="0" destOrd="0" presId="urn:microsoft.com/office/officeart/2008/layout/HexagonCluster"/>
    <dgm:cxn modelId="{01E33624-2676-4F07-A710-394935B02AD6}" type="presParOf" srcId="{1A4C3522-5046-4DBD-A909-2FE0289D0CBF}" destId="{345C6282-4987-41FF-9558-8C6A49A13806}" srcOrd="3" destOrd="0" presId="urn:microsoft.com/office/officeart/2008/layout/HexagonCluster"/>
    <dgm:cxn modelId="{5487505B-FA7B-402E-BE50-4BBBC4E744E5}" type="presParOf" srcId="{345C6282-4987-41FF-9558-8C6A49A13806}" destId="{EB95EA8F-B50B-44F9-A3A2-898976D50185}" srcOrd="0" destOrd="0" presId="urn:microsoft.com/office/officeart/2008/layout/HexagonCluster"/>
    <dgm:cxn modelId="{DD178B97-41AB-476B-BE18-EB37D19AD8C0}" type="presParOf" srcId="{1A4C3522-5046-4DBD-A909-2FE0289D0CBF}" destId="{BE9C3ABC-9C44-473E-BAA3-DA2BFA8410C6}" srcOrd="4" destOrd="0" presId="urn:microsoft.com/office/officeart/2008/layout/HexagonCluster"/>
    <dgm:cxn modelId="{CEA1FDC4-B248-47E5-8036-0D41147EED18}" type="presParOf" srcId="{BE9C3ABC-9C44-473E-BAA3-DA2BFA8410C6}" destId="{B1EC0A2B-9B65-4B12-BCB4-B369DC908F07}" srcOrd="0" destOrd="0" presId="urn:microsoft.com/office/officeart/2008/layout/HexagonCluster"/>
    <dgm:cxn modelId="{723AD373-AD07-46B0-AF33-B3193C153A24}" type="presParOf" srcId="{1A4C3522-5046-4DBD-A909-2FE0289D0CBF}" destId="{83A09C39-71DE-4FD7-9502-DF309512A9F9}" srcOrd="5" destOrd="0" presId="urn:microsoft.com/office/officeart/2008/layout/HexagonCluster"/>
    <dgm:cxn modelId="{24A763FF-7382-41D8-8243-00FD97E2AE3F}" type="presParOf" srcId="{83A09C39-71DE-4FD7-9502-DF309512A9F9}" destId="{6114C0F9-9FFB-498D-B24D-662E3B4548D9}" srcOrd="0" destOrd="0" presId="urn:microsoft.com/office/officeart/2008/layout/HexagonCluster"/>
    <dgm:cxn modelId="{EA3947F1-F025-492D-AAD3-31860214F28A}" type="presParOf" srcId="{1A4C3522-5046-4DBD-A909-2FE0289D0CBF}" destId="{87324E5F-CCCC-4655-9515-AEE28D5E46DA}" srcOrd="6" destOrd="0" presId="urn:microsoft.com/office/officeart/2008/layout/HexagonCluster"/>
    <dgm:cxn modelId="{A6DD8856-43A0-4152-907B-354A1ED1FFF4}" type="presParOf" srcId="{87324E5F-CCCC-4655-9515-AEE28D5E46DA}" destId="{CEE2FFF8-12FE-40D9-8BD8-602E3414AF3E}" srcOrd="0" destOrd="0" presId="urn:microsoft.com/office/officeart/2008/layout/HexagonCluster"/>
    <dgm:cxn modelId="{2EC6038A-1055-4423-9128-30F4381A114C}" type="presParOf" srcId="{1A4C3522-5046-4DBD-A909-2FE0289D0CBF}" destId="{EA2537FE-F173-40D9-AF9F-B62774BD3377}" srcOrd="7" destOrd="0" presId="urn:microsoft.com/office/officeart/2008/layout/HexagonCluster"/>
    <dgm:cxn modelId="{B802567B-56E9-455F-AC49-1C198246FCBB}" type="presParOf" srcId="{EA2537FE-F173-40D9-AF9F-B62774BD3377}" destId="{DA63100F-6FE8-4235-921C-D4F56F7D8080}" srcOrd="0" destOrd="0" presId="urn:microsoft.com/office/officeart/2008/layout/HexagonCluster"/>
    <dgm:cxn modelId="{BAD40C51-2C3E-4CC7-9BB3-0B5BC98F3C9A}" type="presParOf" srcId="{1A4C3522-5046-4DBD-A909-2FE0289D0CBF}" destId="{21E1107E-07A8-45F6-B092-DFFE4604EB18}" srcOrd="8" destOrd="0" presId="urn:microsoft.com/office/officeart/2008/layout/HexagonCluster"/>
    <dgm:cxn modelId="{8CC06481-6B4A-46FD-B2DB-4A3482763A75}" type="presParOf" srcId="{21E1107E-07A8-45F6-B092-DFFE4604EB18}" destId="{C32597DC-5669-4C93-9DE7-C3AE11AFC2B6}" srcOrd="0" destOrd="0" presId="urn:microsoft.com/office/officeart/2008/layout/HexagonCluster"/>
    <dgm:cxn modelId="{5453C20C-0A63-4CB9-AED6-7D9BCA9528BF}" type="presParOf" srcId="{1A4C3522-5046-4DBD-A909-2FE0289D0CBF}" destId="{3FFD35A5-7332-46BA-89B0-1B0402713726}" srcOrd="9" destOrd="0" presId="urn:microsoft.com/office/officeart/2008/layout/HexagonCluster"/>
    <dgm:cxn modelId="{3B9F55E2-B1FD-4397-8217-F2A2C5573145}" type="presParOf" srcId="{3FFD35A5-7332-46BA-89B0-1B0402713726}" destId="{ED7DFE0B-F94D-44AD-87A5-889452994AF3}" srcOrd="0" destOrd="0" presId="urn:microsoft.com/office/officeart/2008/layout/HexagonCluster"/>
    <dgm:cxn modelId="{967B4E84-B7D8-4950-97C7-A03C3410EDA0}" type="presParOf" srcId="{1A4C3522-5046-4DBD-A909-2FE0289D0CBF}" destId="{78BE2386-918A-4541-8E24-983393BCC34B}" srcOrd="10" destOrd="0" presId="urn:microsoft.com/office/officeart/2008/layout/HexagonCluster"/>
    <dgm:cxn modelId="{434D71A1-63D8-480E-A9D0-137D2F4EB9AF}" type="presParOf" srcId="{78BE2386-918A-4541-8E24-983393BCC34B}" destId="{55414C20-D4CB-4B1F-8780-FF82FF20AE17}" srcOrd="0" destOrd="0" presId="urn:microsoft.com/office/officeart/2008/layout/HexagonCluster"/>
    <dgm:cxn modelId="{68E214D8-F480-4C61-817A-46C0F9AB3A47}" type="presParOf" srcId="{1A4C3522-5046-4DBD-A909-2FE0289D0CBF}" destId="{70F9EACA-77CC-4D34-A097-655B11FD3DDE}" srcOrd="11" destOrd="0" presId="urn:microsoft.com/office/officeart/2008/layout/HexagonCluster"/>
    <dgm:cxn modelId="{8EAE454A-50F9-42B3-AB57-42A9D2332343}" type="presParOf" srcId="{70F9EACA-77CC-4D34-A097-655B11FD3DDE}" destId="{F6F4512C-EA8F-49AF-97E7-BBC69A06CD8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81B8F-3A5F-4EEF-A4C9-89804888A66E}">
      <dsp:nvSpPr>
        <dsp:cNvPr id="0" name=""/>
        <dsp:cNvSpPr/>
      </dsp:nvSpPr>
      <dsp:spPr>
        <a:xfrm>
          <a:off x="2705265" y="3546405"/>
          <a:ext cx="2505059" cy="215979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Optimal Control</a:t>
          </a:r>
        </a:p>
      </dsp:txBody>
      <dsp:txXfrm>
        <a:off x="3094003" y="3881565"/>
        <a:ext cx="1727583" cy="1489478"/>
      </dsp:txXfrm>
    </dsp:sp>
    <dsp:sp modelId="{F9380279-2A02-4671-9EC8-5B882B821F2B}">
      <dsp:nvSpPr>
        <dsp:cNvPr id="0" name=""/>
        <dsp:cNvSpPr/>
      </dsp:nvSpPr>
      <dsp:spPr>
        <a:xfrm>
          <a:off x="2770343" y="4499912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9C90C-E090-4A2D-A834-9A463E0FF746}">
      <dsp:nvSpPr>
        <dsp:cNvPr id="0" name=""/>
        <dsp:cNvSpPr/>
      </dsp:nvSpPr>
      <dsp:spPr>
        <a:xfrm>
          <a:off x="563929" y="2386334"/>
          <a:ext cx="2505059" cy="215979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5EA8F-B50B-44F9-A3A2-898976D50185}">
      <dsp:nvSpPr>
        <dsp:cNvPr id="0" name=""/>
        <dsp:cNvSpPr/>
      </dsp:nvSpPr>
      <dsp:spPr>
        <a:xfrm>
          <a:off x="2269331" y="4260822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C0A2B-9B65-4B12-BCB4-B369DC908F07}">
      <dsp:nvSpPr>
        <dsp:cNvPr id="0" name=""/>
        <dsp:cNvSpPr/>
      </dsp:nvSpPr>
      <dsp:spPr>
        <a:xfrm>
          <a:off x="4839469" y="2360656"/>
          <a:ext cx="2505059" cy="2159798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Games</a:t>
          </a:r>
        </a:p>
      </dsp:txBody>
      <dsp:txXfrm>
        <a:off x="5228207" y="2695816"/>
        <a:ext cx="1727583" cy="1489478"/>
      </dsp:txXfrm>
    </dsp:sp>
    <dsp:sp modelId="{6114C0F9-9FFB-498D-B24D-662E3B4548D9}">
      <dsp:nvSpPr>
        <dsp:cNvPr id="0" name=""/>
        <dsp:cNvSpPr/>
      </dsp:nvSpPr>
      <dsp:spPr>
        <a:xfrm>
          <a:off x="6552002" y="4232862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2FFF8-12FE-40D9-8BD8-602E3414AF3E}">
      <dsp:nvSpPr>
        <dsp:cNvPr id="0" name=""/>
        <dsp:cNvSpPr/>
      </dsp:nvSpPr>
      <dsp:spPr>
        <a:xfrm>
          <a:off x="6973672" y="3546405"/>
          <a:ext cx="2505059" cy="21597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3100F-6FE8-4235-921C-D4F56F7D8080}">
      <dsp:nvSpPr>
        <dsp:cNvPr id="0" name=""/>
        <dsp:cNvSpPr/>
      </dsp:nvSpPr>
      <dsp:spPr>
        <a:xfrm>
          <a:off x="7038750" y="4499912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597DC-5669-4C93-9DE7-C3AE11AFC2B6}">
      <dsp:nvSpPr>
        <dsp:cNvPr id="0" name=""/>
        <dsp:cNvSpPr/>
      </dsp:nvSpPr>
      <dsp:spPr>
        <a:xfrm>
          <a:off x="2705265" y="1180042"/>
          <a:ext cx="2505059" cy="215979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450" rIns="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Animal Learning</a:t>
          </a:r>
        </a:p>
      </dsp:txBody>
      <dsp:txXfrm>
        <a:off x="3094003" y="1515202"/>
        <a:ext cx="1727583" cy="1489478"/>
      </dsp:txXfrm>
    </dsp:sp>
    <dsp:sp modelId="{ED7DFE0B-F94D-44AD-87A5-889452994AF3}">
      <dsp:nvSpPr>
        <dsp:cNvPr id="0" name=""/>
        <dsp:cNvSpPr/>
      </dsp:nvSpPr>
      <dsp:spPr>
        <a:xfrm>
          <a:off x="4403535" y="1226833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14C20-D4CB-4B1F-8780-FF82FF20AE17}">
      <dsp:nvSpPr>
        <dsp:cNvPr id="0" name=""/>
        <dsp:cNvSpPr/>
      </dsp:nvSpPr>
      <dsp:spPr>
        <a:xfrm>
          <a:off x="4839469" y="0"/>
          <a:ext cx="2505059" cy="215979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8000" r="-8000"/>
          </a:stretch>
        </a:blip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4512C-EA8F-49AF-97E7-BBC69A06CD88}">
      <dsp:nvSpPr>
        <dsp:cNvPr id="0" name=""/>
        <dsp:cNvSpPr/>
      </dsp:nvSpPr>
      <dsp:spPr>
        <a:xfrm>
          <a:off x="4913461" y="948371"/>
          <a:ext cx="293297" cy="2527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11/7/2019 2:20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18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38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4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71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2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26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transition dynamics typically assumed unknown – policy has to be learned from experience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6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transition dynamics typically assumed unknown – policy has to be learned from experience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1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transition dynamics typically assumed unknown – policy has to be learned from experience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52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day job: lead research team at MSR – focus on RL in video games – believe this is a great platform to develop AI that learns to collaborate with people – in games and beyond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38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35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low vs high may not be Markov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 solution – is coarse discretization appropriate or lead to solutions far from optimum?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efficiency – more fine-grained / larger state space requires more data – is data cheap? Or better leverage more expert data?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2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51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92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58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22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low vs high may not be Markov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 solution – is coarse discretization appropriate or lead to solutions far from optimum?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efficiency – more fine-grained / larger state space requires more data – is data cheap? Or better leverage more expert data?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37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Context: often studied in multi-armed bandit setting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0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Start with historical perspective: animal learning, games, optimal control -- what do these have in common? All contributed to modern reinforcement learning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7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3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33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33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7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MDP definition, we can write down optimality criterion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93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4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98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12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36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0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Paper links:</a:t>
            </a:r>
          </a:p>
          <a:p>
            <a:r>
              <a:rPr lang="en-GB" dirty="0"/>
              <a:t>https://pdfs.semanticscholar.org/e9e6/bb5f2a04ae30d8ecc9287f8b702eedd7b772.pdf</a:t>
            </a:r>
          </a:p>
          <a:p>
            <a:r>
              <a:rPr lang="en-GB" dirty="0"/>
              <a:t>https://www.cs.virginia.edu/~evans/greatworks/samuel.pdf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50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93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53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90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55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98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975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3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connection to supervised learning – cross entropy loss</a:t>
            </a:r>
          </a:p>
          <a:p>
            <a:r>
              <a:rPr lang="en-GB" dirty="0"/>
              <a:t>Powerful parametric form: can leverage gradient descent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36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496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change policy to improve return – stochastic gradient ascent!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6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Policy gradient theorem: likelihood ratio estimate extended to multi-step MDP, long-term reward R; this holds for any differentiable function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72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quantities can be estimated from data!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332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– Questions?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219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learns the optimal Q value – using max over actions; epsilon greedy exploration; \alpha = learning rate parameter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07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51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90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8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057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9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4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http://www.gatsby.ucl.ac.uk/~dayan/papers/sdm97.pdf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991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11/7/2019 2:18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0903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Leave 5-10 minutes to conclude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5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1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Important because: common language to express wide range of problems – enables reasoning about all RL problems at once, and finding generic solution approaches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11/7/2019 2:18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5.png"/><Relationship Id="rId4" Type="http://schemas.openxmlformats.org/officeDocument/2006/relationships/image" Target="../media/image1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5.png"/><Relationship Id="rId4" Type="http://schemas.openxmlformats.org/officeDocument/2006/relationships/image" Target="../media/image18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.emf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emf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536747"/>
            <a:ext cx="3932767" cy="984885"/>
          </a:xfrm>
        </p:spPr>
        <p:txBody>
          <a:bodyPr wrap="square" anchor="b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4" y="3962403"/>
            <a:ext cx="393276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F25DCC4-D693-4FD5-B1B5-03FC4ED4E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  <p:pic>
        <p:nvPicPr>
          <p:cNvPr id="10" name="Picture 9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7B81B409-7D08-4BD9-906E-48EEFAB2C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930" r="28181"/>
          <a:stretch/>
        </p:blipFill>
        <p:spPr>
          <a:xfrm>
            <a:off x="548640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45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19" userDrawn="1">
          <p15:clr>
            <a:srgbClr val="5ACBF0"/>
          </p15:clr>
        </p15:guide>
        <p15:guide id="7" pos="2968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457200"/>
            <a:ext cx="5317067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0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7" userDrawn="1">
          <p15:clr>
            <a:srgbClr val="5ACBF0"/>
          </p15:clr>
        </p15:guide>
        <p15:guide id="31" pos="2144" userDrawn="1">
          <p15:clr>
            <a:srgbClr val="FBAE40"/>
          </p15:clr>
        </p15:guide>
        <p15:guide id="32" pos="1909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278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1371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939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62120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6365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7678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3844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46212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6829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57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4" y="2148764"/>
            <a:ext cx="3928533" cy="98488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3535544"/>
            <a:ext cx="3928533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8555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35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206260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13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443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7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ltGray"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7" b="31351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564" y="2440234"/>
            <a:ext cx="5470310" cy="540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129913" y="6042777"/>
            <a:ext cx="1611036" cy="3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19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pos="288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09635" y="459898"/>
            <a:ext cx="1434153" cy="307259"/>
          </a:xfrm>
          <a:prstGeom prst="rect">
            <a:avLst/>
          </a:prstGeom>
        </p:spPr>
      </p:pic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4751364" y="2570936"/>
            <a:ext cx="6495838" cy="638172"/>
          </a:xfrm>
          <a:custGeom>
            <a:avLst/>
            <a:gdLst>
              <a:gd name="T0" fmla="*/ 67 w 1484"/>
              <a:gd name="T1" fmla="*/ 117 h 143"/>
              <a:gd name="T2" fmla="*/ 15 w 1484"/>
              <a:gd name="T3" fmla="*/ 141 h 143"/>
              <a:gd name="T4" fmla="*/ 63 w 1484"/>
              <a:gd name="T5" fmla="*/ 141 h 143"/>
              <a:gd name="T6" fmla="*/ 119 w 1484"/>
              <a:gd name="T7" fmla="*/ 53 h 143"/>
              <a:gd name="T8" fmla="*/ 173 w 1484"/>
              <a:gd name="T9" fmla="*/ 4 h 143"/>
              <a:gd name="T10" fmla="*/ 180 w 1484"/>
              <a:gd name="T11" fmla="*/ 21 h 143"/>
              <a:gd name="T12" fmla="*/ 165 w 1484"/>
              <a:gd name="T13" fmla="*/ 141 h 143"/>
              <a:gd name="T14" fmla="*/ 226 w 1484"/>
              <a:gd name="T15" fmla="*/ 121 h 143"/>
              <a:gd name="T16" fmla="*/ 272 w 1484"/>
              <a:gd name="T17" fmla="*/ 50 h 143"/>
              <a:gd name="T18" fmla="*/ 223 w 1484"/>
              <a:gd name="T19" fmla="*/ 138 h 143"/>
              <a:gd name="T20" fmla="*/ 333 w 1484"/>
              <a:gd name="T21" fmla="*/ 46 h 143"/>
              <a:gd name="T22" fmla="*/ 293 w 1484"/>
              <a:gd name="T23" fmla="*/ 47 h 143"/>
              <a:gd name="T24" fmla="*/ 330 w 1484"/>
              <a:gd name="T25" fmla="*/ 59 h 143"/>
              <a:gd name="T26" fmla="*/ 359 w 1484"/>
              <a:gd name="T27" fmla="*/ 58 h 143"/>
              <a:gd name="T28" fmla="*/ 439 w 1484"/>
              <a:gd name="T29" fmla="*/ 94 h 143"/>
              <a:gd name="T30" fmla="*/ 362 w 1484"/>
              <a:gd name="T31" fmla="*/ 95 h 143"/>
              <a:gd name="T32" fmla="*/ 416 w 1484"/>
              <a:gd name="T33" fmla="*/ 121 h 143"/>
              <a:gd name="T34" fmla="*/ 474 w 1484"/>
              <a:gd name="T35" fmla="*/ 61 h 143"/>
              <a:gd name="T36" fmla="*/ 464 w 1484"/>
              <a:gd name="T37" fmla="*/ 53 h 143"/>
              <a:gd name="T38" fmla="*/ 497 w 1484"/>
              <a:gd name="T39" fmla="*/ 117 h 143"/>
              <a:gd name="T40" fmla="*/ 503 w 1484"/>
              <a:gd name="T41" fmla="*/ 136 h 143"/>
              <a:gd name="T42" fmla="*/ 538 w 1484"/>
              <a:gd name="T43" fmla="*/ 58 h 143"/>
              <a:gd name="T44" fmla="*/ 618 w 1484"/>
              <a:gd name="T45" fmla="*/ 94 h 143"/>
              <a:gd name="T46" fmla="*/ 540 w 1484"/>
              <a:gd name="T47" fmla="*/ 95 h 143"/>
              <a:gd name="T48" fmla="*/ 594 w 1484"/>
              <a:gd name="T49" fmla="*/ 121 h 143"/>
              <a:gd name="T50" fmla="*/ 641 w 1484"/>
              <a:gd name="T51" fmla="*/ 47 h 143"/>
              <a:gd name="T52" fmla="*/ 656 w 1484"/>
              <a:gd name="T53" fmla="*/ 141 h 143"/>
              <a:gd name="T54" fmla="*/ 656 w 1484"/>
              <a:gd name="T55" fmla="*/ 33 h 143"/>
              <a:gd name="T56" fmla="*/ 730 w 1484"/>
              <a:gd name="T57" fmla="*/ 130 h 143"/>
              <a:gd name="T58" fmla="*/ 740 w 1484"/>
              <a:gd name="T59" fmla="*/ 47 h 143"/>
              <a:gd name="T60" fmla="*/ 685 w 1484"/>
              <a:gd name="T61" fmla="*/ 47 h 143"/>
              <a:gd name="T62" fmla="*/ 740 w 1484"/>
              <a:gd name="T63" fmla="*/ 140 h 143"/>
              <a:gd name="T64" fmla="*/ 873 w 1484"/>
              <a:gd name="T65" fmla="*/ 68 h 143"/>
              <a:gd name="T66" fmla="*/ 802 w 1484"/>
              <a:gd name="T67" fmla="*/ 141 h 143"/>
              <a:gd name="T68" fmla="*/ 868 w 1484"/>
              <a:gd name="T69" fmla="*/ 141 h 143"/>
              <a:gd name="T70" fmla="*/ 817 w 1484"/>
              <a:gd name="T71" fmla="*/ 71 h 143"/>
              <a:gd name="T72" fmla="*/ 857 w 1484"/>
              <a:gd name="T73" fmla="*/ 64 h 143"/>
              <a:gd name="T74" fmla="*/ 904 w 1484"/>
              <a:gd name="T75" fmla="*/ 69 h 143"/>
              <a:gd name="T76" fmla="*/ 974 w 1484"/>
              <a:gd name="T77" fmla="*/ 120 h 143"/>
              <a:gd name="T78" fmla="*/ 981 w 1484"/>
              <a:gd name="T79" fmla="*/ 90 h 143"/>
              <a:gd name="T80" fmla="*/ 965 w 1484"/>
              <a:gd name="T81" fmla="*/ 85 h 143"/>
              <a:gd name="T82" fmla="*/ 1010 w 1484"/>
              <a:gd name="T83" fmla="*/ 71 h 143"/>
              <a:gd name="T84" fmla="*/ 1028 w 1484"/>
              <a:gd name="T85" fmla="*/ 45 h 143"/>
              <a:gd name="T86" fmla="*/ 1033 w 1484"/>
              <a:gd name="T87" fmla="*/ 109 h 143"/>
              <a:gd name="T88" fmla="*/ 1018 w 1484"/>
              <a:gd name="T89" fmla="*/ 143 h 143"/>
              <a:gd name="T90" fmla="*/ 1137 w 1484"/>
              <a:gd name="T91" fmla="*/ 57 h 143"/>
              <a:gd name="T92" fmla="*/ 1076 w 1484"/>
              <a:gd name="T93" fmla="*/ 130 h 143"/>
              <a:gd name="T94" fmla="*/ 1089 w 1484"/>
              <a:gd name="T95" fmla="*/ 122 h 143"/>
              <a:gd name="T96" fmla="*/ 1090 w 1484"/>
              <a:gd name="T97" fmla="*/ 65 h 143"/>
              <a:gd name="T98" fmla="*/ 1234 w 1484"/>
              <a:gd name="T99" fmla="*/ 80 h 143"/>
              <a:gd name="T100" fmla="*/ 1199 w 1484"/>
              <a:gd name="T101" fmla="*/ 58 h 143"/>
              <a:gd name="T102" fmla="*/ 1190 w 1484"/>
              <a:gd name="T103" fmla="*/ 143 h 143"/>
              <a:gd name="T104" fmla="*/ 1234 w 1484"/>
              <a:gd name="T105" fmla="*/ 80 h 143"/>
              <a:gd name="T106" fmla="*/ 1175 w 1484"/>
              <a:gd name="T107" fmla="*/ 115 h 143"/>
              <a:gd name="T108" fmla="*/ 1309 w 1484"/>
              <a:gd name="T109" fmla="*/ 47 h 143"/>
              <a:gd name="T110" fmla="*/ 1275 w 1484"/>
              <a:gd name="T111" fmla="*/ 47 h 143"/>
              <a:gd name="T112" fmla="*/ 1282 w 1484"/>
              <a:gd name="T113" fmla="*/ 69 h 143"/>
              <a:gd name="T114" fmla="*/ 1362 w 1484"/>
              <a:gd name="T115" fmla="*/ 131 h 143"/>
              <a:gd name="T116" fmla="*/ 1385 w 1484"/>
              <a:gd name="T117" fmla="*/ 65 h 143"/>
              <a:gd name="T118" fmla="*/ 1320 w 1484"/>
              <a:gd name="T119" fmla="*/ 121 h 143"/>
              <a:gd name="T120" fmla="*/ 1484 w 1484"/>
              <a:gd name="T121" fmla="*/ 83 h 143"/>
              <a:gd name="T122" fmla="*/ 1406 w 1484"/>
              <a:gd name="T123" fmla="*/ 2 h 143"/>
              <a:gd name="T124" fmla="*/ 1447 w 1484"/>
              <a:gd name="T125" fmla="*/ 5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84" h="143">
                <a:moveTo>
                  <a:pt x="134" y="10"/>
                </a:moveTo>
                <a:cubicBezTo>
                  <a:pt x="115" y="10"/>
                  <a:pt x="115" y="10"/>
                  <a:pt x="115" y="10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3" y="103"/>
                  <a:pt x="70" y="109"/>
                  <a:pt x="67" y="117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6" y="114"/>
                  <a:pt x="64" y="108"/>
                  <a:pt x="61" y="101"/>
                </a:cubicBezTo>
                <a:cubicBezTo>
                  <a:pt x="20" y="10"/>
                  <a:pt x="20" y="10"/>
                  <a:pt x="2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41"/>
                  <a:pt x="0" y="141"/>
                  <a:pt x="0" y="141"/>
                </a:cubicBezTo>
                <a:cubicBezTo>
                  <a:pt x="15" y="141"/>
                  <a:pt x="15" y="141"/>
                  <a:pt x="15" y="141"/>
                </a:cubicBezTo>
                <a:cubicBezTo>
                  <a:pt x="15" y="53"/>
                  <a:pt x="15" y="53"/>
                  <a:pt x="15" y="53"/>
                </a:cubicBezTo>
                <a:cubicBezTo>
                  <a:pt x="15" y="41"/>
                  <a:pt x="15" y="33"/>
                  <a:pt x="14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6" y="34"/>
                  <a:pt x="17" y="38"/>
                  <a:pt x="18" y="41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7" y="37"/>
                  <a:pt x="118" y="33"/>
                  <a:pt x="120" y="27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9" y="37"/>
                  <a:pt x="119" y="46"/>
                  <a:pt x="119" y="53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34" y="141"/>
                  <a:pt x="134" y="141"/>
                  <a:pt x="134" y="141"/>
                </a:cubicBezTo>
                <a:cubicBezTo>
                  <a:pt x="134" y="10"/>
                  <a:pt x="134" y="10"/>
                  <a:pt x="134" y="10"/>
                </a:cubicBezTo>
                <a:close/>
                <a:moveTo>
                  <a:pt x="180" y="7"/>
                </a:moveTo>
                <a:cubicBezTo>
                  <a:pt x="178" y="5"/>
                  <a:pt x="175" y="4"/>
                  <a:pt x="173" y="4"/>
                </a:cubicBezTo>
                <a:cubicBezTo>
                  <a:pt x="170" y="4"/>
                  <a:pt x="167" y="5"/>
                  <a:pt x="166" y="7"/>
                </a:cubicBezTo>
                <a:cubicBezTo>
                  <a:pt x="164" y="9"/>
                  <a:pt x="163" y="11"/>
                  <a:pt x="163" y="13"/>
                </a:cubicBezTo>
                <a:cubicBezTo>
                  <a:pt x="163" y="16"/>
                  <a:pt x="164" y="19"/>
                  <a:pt x="166" y="21"/>
                </a:cubicBezTo>
                <a:cubicBezTo>
                  <a:pt x="168" y="22"/>
                  <a:pt x="170" y="23"/>
                  <a:pt x="173" y="23"/>
                </a:cubicBezTo>
                <a:cubicBezTo>
                  <a:pt x="175" y="23"/>
                  <a:pt x="178" y="22"/>
                  <a:pt x="180" y="21"/>
                </a:cubicBezTo>
                <a:cubicBezTo>
                  <a:pt x="182" y="19"/>
                  <a:pt x="183" y="16"/>
                  <a:pt x="183" y="13"/>
                </a:cubicBezTo>
                <a:cubicBezTo>
                  <a:pt x="183" y="11"/>
                  <a:pt x="182" y="9"/>
                  <a:pt x="180" y="7"/>
                </a:cubicBezTo>
                <a:close/>
                <a:moveTo>
                  <a:pt x="180" y="47"/>
                </a:moveTo>
                <a:cubicBezTo>
                  <a:pt x="165" y="47"/>
                  <a:pt x="165" y="47"/>
                  <a:pt x="165" y="47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80" y="141"/>
                  <a:pt x="180" y="141"/>
                  <a:pt x="180" y="141"/>
                </a:cubicBezTo>
                <a:cubicBezTo>
                  <a:pt x="180" y="47"/>
                  <a:pt x="180" y="47"/>
                  <a:pt x="180" y="47"/>
                </a:cubicBezTo>
                <a:close/>
                <a:moveTo>
                  <a:pt x="272" y="123"/>
                </a:moveTo>
                <a:cubicBezTo>
                  <a:pt x="265" y="128"/>
                  <a:pt x="257" y="131"/>
                  <a:pt x="249" y="131"/>
                </a:cubicBezTo>
                <a:cubicBezTo>
                  <a:pt x="239" y="131"/>
                  <a:pt x="231" y="127"/>
                  <a:pt x="226" y="121"/>
                </a:cubicBezTo>
                <a:cubicBezTo>
                  <a:pt x="220" y="115"/>
                  <a:pt x="217" y="106"/>
                  <a:pt x="217" y="95"/>
                </a:cubicBezTo>
                <a:cubicBezTo>
                  <a:pt x="217" y="84"/>
                  <a:pt x="220" y="75"/>
                  <a:pt x="226" y="68"/>
                </a:cubicBezTo>
                <a:cubicBezTo>
                  <a:pt x="232" y="61"/>
                  <a:pt x="240" y="58"/>
                  <a:pt x="250" y="58"/>
                </a:cubicBezTo>
                <a:cubicBezTo>
                  <a:pt x="258" y="58"/>
                  <a:pt x="265" y="60"/>
                  <a:pt x="272" y="65"/>
                </a:cubicBezTo>
                <a:cubicBezTo>
                  <a:pt x="272" y="50"/>
                  <a:pt x="272" y="50"/>
                  <a:pt x="272" y="50"/>
                </a:cubicBezTo>
                <a:cubicBezTo>
                  <a:pt x="266" y="46"/>
                  <a:pt x="259" y="45"/>
                  <a:pt x="250" y="45"/>
                </a:cubicBezTo>
                <a:cubicBezTo>
                  <a:pt x="236" y="45"/>
                  <a:pt x="224" y="50"/>
                  <a:pt x="215" y="59"/>
                </a:cubicBezTo>
                <a:cubicBezTo>
                  <a:pt x="206" y="68"/>
                  <a:pt x="201" y="81"/>
                  <a:pt x="201" y="96"/>
                </a:cubicBezTo>
                <a:cubicBezTo>
                  <a:pt x="201" y="105"/>
                  <a:pt x="203" y="114"/>
                  <a:pt x="207" y="121"/>
                </a:cubicBezTo>
                <a:cubicBezTo>
                  <a:pt x="211" y="128"/>
                  <a:pt x="216" y="134"/>
                  <a:pt x="223" y="138"/>
                </a:cubicBezTo>
                <a:cubicBezTo>
                  <a:pt x="230" y="142"/>
                  <a:pt x="238" y="143"/>
                  <a:pt x="246" y="143"/>
                </a:cubicBezTo>
                <a:cubicBezTo>
                  <a:pt x="256" y="143"/>
                  <a:pt x="265" y="141"/>
                  <a:pt x="272" y="137"/>
                </a:cubicBezTo>
                <a:cubicBezTo>
                  <a:pt x="272" y="123"/>
                  <a:pt x="272" y="123"/>
                  <a:pt x="272" y="123"/>
                </a:cubicBezTo>
                <a:close/>
                <a:moveTo>
                  <a:pt x="342" y="47"/>
                </a:moveTo>
                <a:cubicBezTo>
                  <a:pt x="340" y="46"/>
                  <a:pt x="337" y="46"/>
                  <a:pt x="333" y="46"/>
                </a:cubicBezTo>
                <a:cubicBezTo>
                  <a:pt x="327" y="46"/>
                  <a:pt x="322" y="47"/>
                  <a:pt x="318" y="51"/>
                </a:cubicBezTo>
                <a:cubicBezTo>
                  <a:pt x="314" y="55"/>
                  <a:pt x="310" y="60"/>
                  <a:pt x="308" y="67"/>
                </a:cubicBezTo>
                <a:cubicBezTo>
                  <a:pt x="308" y="67"/>
                  <a:pt x="308" y="67"/>
                  <a:pt x="308" y="67"/>
                </a:cubicBezTo>
                <a:cubicBezTo>
                  <a:pt x="308" y="47"/>
                  <a:pt x="308" y="47"/>
                  <a:pt x="308" y="47"/>
                </a:cubicBezTo>
                <a:cubicBezTo>
                  <a:pt x="293" y="47"/>
                  <a:pt x="293" y="47"/>
                  <a:pt x="293" y="47"/>
                </a:cubicBezTo>
                <a:cubicBezTo>
                  <a:pt x="293" y="141"/>
                  <a:pt x="293" y="141"/>
                  <a:pt x="293" y="141"/>
                </a:cubicBezTo>
                <a:cubicBezTo>
                  <a:pt x="308" y="141"/>
                  <a:pt x="308" y="141"/>
                  <a:pt x="308" y="141"/>
                </a:cubicBezTo>
                <a:cubicBezTo>
                  <a:pt x="308" y="93"/>
                  <a:pt x="308" y="93"/>
                  <a:pt x="308" y="93"/>
                </a:cubicBezTo>
                <a:cubicBezTo>
                  <a:pt x="308" y="83"/>
                  <a:pt x="310" y="75"/>
                  <a:pt x="314" y="69"/>
                </a:cubicBezTo>
                <a:cubicBezTo>
                  <a:pt x="318" y="63"/>
                  <a:pt x="324" y="59"/>
                  <a:pt x="330" y="59"/>
                </a:cubicBezTo>
                <a:cubicBezTo>
                  <a:pt x="335" y="59"/>
                  <a:pt x="339" y="60"/>
                  <a:pt x="342" y="62"/>
                </a:cubicBezTo>
                <a:cubicBezTo>
                  <a:pt x="342" y="47"/>
                  <a:pt x="342" y="47"/>
                  <a:pt x="342" y="47"/>
                </a:cubicBezTo>
                <a:close/>
                <a:moveTo>
                  <a:pt x="427" y="58"/>
                </a:moveTo>
                <a:cubicBezTo>
                  <a:pt x="420" y="49"/>
                  <a:pt x="409" y="45"/>
                  <a:pt x="395" y="45"/>
                </a:cubicBezTo>
                <a:cubicBezTo>
                  <a:pt x="380" y="45"/>
                  <a:pt x="368" y="49"/>
                  <a:pt x="359" y="58"/>
                </a:cubicBezTo>
                <a:cubicBezTo>
                  <a:pt x="351" y="67"/>
                  <a:pt x="347" y="80"/>
                  <a:pt x="347" y="95"/>
                </a:cubicBezTo>
                <a:cubicBezTo>
                  <a:pt x="347" y="110"/>
                  <a:pt x="351" y="121"/>
                  <a:pt x="359" y="130"/>
                </a:cubicBezTo>
                <a:cubicBezTo>
                  <a:pt x="367" y="139"/>
                  <a:pt x="379" y="143"/>
                  <a:pt x="392" y="143"/>
                </a:cubicBezTo>
                <a:cubicBezTo>
                  <a:pt x="407" y="143"/>
                  <a:pt x="418" y="139"/>
                  <a:pt x="427" y="130"/>
                </a:cubicBezTo>
                <a:cubicBezTo>
                  <a:pt x="435" y="121"/>
                  <a:pt x="439" y="109"/>
                  <a:pt x="439" y="94"/>
                </a:cubicBezTo>
                <a:cubicBezTo>
                  <a:pt x="439" y="79"/>
                  <a:pt x="435" y="67"/>
                  <a:pt x="427" y="58"/>
                </a:cubicBezTo>
                <a:close/>
                <a:moveTo>
                  <a:pt x="416" y="121"/>
                </a:moveTo>
                <a:cubicBezTo>
                  <a:pt x="411" y="128"/>
                  <a:pt x="403" y="131"/>
                  <a:pt x="394" y="131"/>
                </a:cubicBezTo>
                <a:cubicBezTo>
                  <a:pt x="384" y="131"/>
                  <a:pt x="376" y="127"/>
                  <a:pt x="371" y="121"/>
                </a:cubicBezTo>
                <a:cubicBezTo>
                  <a:pt x="365" y="115"/>
                  <a:pt x="362" y="106"/>
                  <a:pt x="362" y="95"/>
                </a:cubicBezTo>
                <a:cubicBezTo>
                  <a:pt x="362" y="83"/>
                  <a:pt x="365" y="74"/>
                  <a:pt x="371" y="67"/>
                </a:cubicBezTo>
                <a:cubicBezTo>
                  <a:pt x="376" y="61"/>
                  <a:pt x="384" y="58"/>
                  <a:pt x="394" y="58"/>
                </a:cubicBezTo>
                <a:cubicBezTo>
                  <a:pt x="403" y="58"/>
                  <a:pt x="411" y="61"/>
                  <a:pt x="416" y="67"/>
                </a:cubicBezTo>
                <a:cubicBezTo>
                  <a:pt x="421" y="73"/>
                  <a:pt x="424" y="83"/>
                  <a:pt x="424" y="94"/>
                </a:cubicBezTo>
                <a:cubicBezTo>
                  <a:pt x="424" y="106"/>
                  <a:pt x="421" y="115"/>
                  <a:pt x="416" y="121"/>
                </a:cubicBezTo>
                <a:close/>
                <a:moveTo>
                  <a:pt x="507" y="100"/>
                </a:moveTo>
                <a:cubicBezTo>
                  <a:pt x="503" y="96"/>
                  <a:pt x="497" y="92"/>
                  <a:pt x="488" y="88"/>
                </a:cubicBezTo>
                <a:cubicBezTo>
                  <a:pt x="480" y="85"/>
                  <a:pt x="476" y="83"/>
                  <a:pt x="473" y="80"/>
                </a:cubicBezTo>
                <a:cubicBezTo>
                  <a:pt x="471" y="78"/>
                  <a:pt x="470" y="75"/>
                  <a:pt x="470" y="71"/>
                </a:cubicBezTo>
                <a:cubicBezTo>
                  <a:pt x="470" y="67"/>
                  <a:pt x="471" y="64"/>
                  <a:pt x="474" y="61"/>
                </a:cubicBezTo>
                <a:cubicBezTo>
                  <a:pt x="477" y="59"/>
                  <a:pt x="481" y="58"/>
                  <a:pt x="486" y="58"/>
                </a:cubicBezTo>
                <a:cubicBezTo>
                  <a:pt x="494" y="58"/>
                  <a:pt x="502" y="60"/>
                  <a:pt x="508" y="64"/>
                </a:cubicBezTo>
                <a:cubicBezTo>
                  <a:pt x="508" y="49"/>
                  <a:pt x="508" y="49"/>
                  <a:pt x="508" y="49"/>
                </a:cubicBezTo>
                <a:cubicBezTo>
                  <a:pt x="502" y="46"/>
                  <a:pt x="495" y="45"/>
                  <a:pt x="488" y="45"/>
                </a:cubicBezTo>
                <a:cubicBezTo>
                  <a:pt x="478" y="45"/>
                  <a:pt x="470" y="47"/>
                  <a:pt x="464" y="53"/>
                </a:cubicBezTo>
                <a:cubicBezTo>
                  <a:pt x="458" y="58"/>
                  <a:pt x="454" y="64"/>
                  <a:pt x="454" y="72"/>
                </a:cubicBezTo>
                <a:cubicBezTo>
                  <a:pt x="454" y="79"/>
                  <a:pt x="456" y="84"/>
                  <a:pt x="460" y="88"/>
                </a:cubicBezTo>
                <a:cubicBezTo>
                  <a:pt x="463" y="92"/>
                  <a:pt x="469" y="96"/>
                  <a:pt x="477" y="100"/>
                </a:cubicBezTo>
                <a:cubicBezTo>
                  <a:pt x="485" y="104"/>
                  <a:pt x="491" y="107"/>
                  <a:pt x="493" y="109"/>
                </a:cubicBezTo>
                <a:cubicBezTo>
                  <a:pt x="495" y="111"/>
                  <a:pt x="497" y="114"/>
                  <a:pt x="497" y="117"/>
                </a:cubicBezTo>
                <a:cubicBezTo>
                  <a:pt x="497" y="126"/>
                  <a:pt x="491" y="131"/>
                  <a:pt x="479" y="131"/>
                </a:cubicBezTo>
                <a:cubicBezTo>
                  <a:pt x="470" y="131"/>
                  <a:pt x="462" y="128"/>
                  <a:pt x="454" y="122"/>
                </a:cubicBezTo>
                <a:cubicBezTo>
                  <a:pt x="454" y="138"/>
                  <a:pt x="454" y="138"/>
                  <a:pt x="454" y="138"/>
                </a:cubicBezTo>
                <a:cubicBezTo>
                  <a:pt x="461" y="142"/>
                  <a:pt x="469" y="143"/>
                  <a:pt x="478" y="143"/>
                </a:cubicBezTo>
                <a:cubicBezTo>
                  <a:pt x="488" y="143"/>
                  <a:pt x="496" y="141"/>
                  <a:pt x="503" y="136"/>
                </a:cubicBezTo>
                <a:cubicBezTo>
                  <a:pt x="509" y="131"/>
                  <a:pt x="512" y="124"/>
                  <a:pt x="512" y="116"/>
                </a:cubicBezTo>
                <a:cubicBezTo>
                  <a:pt x="512" y="110"/>
                  <a:pt x="510" y="104"/>
                  <a:pt x="507" y="100"/>
                </a:cubicBezTo>
                <a:close/>
                <a:moveTo>
                  <a:pt x="606" y="58"/>
                </a:moveTo>
                <a:cubicBezTo>
                  <a:pt x="598" y="49"/>
                  <a:pt x="587" y="45"/>
                  <a:pt x="573" y="45"/>
                </a:cubicBezTo>
                <a:cubicBezTo>
                  <a:pt x="558" y="45"/>
                  <a:pt x="546" y="49"/>
                  <a:pt x="538" y="58"/>
                </a:cubicBezTo>
                <a:cubicBezTo>
                  <a:pt x="529" y="67"/>
                  <a:pt x="525" y="80"/>
                  <a:pt x="525" y="95"/>
                </a:cubicBezTo>
                <a:cubicBezTo>
                  <a:pt x="525" y="110"/>
                  <a:pt x="529" y="121"/>
                  <a:pt x="537" y="130"/>
                </a:cubicBezTo>
                <a:cubicBezTo>
                  <a:pt x="546" y="139"/>
                  <a:pt x="557" y="143"/>
                  <a:pt x="571" y="143"/>
                </a:cubicBezTo>
                <a:cubicBezTo>
                  <a:pt x="585" y="143"/>
                  <a:pt x="596" y="139"/>
                  <a:pt x="605" y="130"/>
                </a:cubicBezTo>
                <a:cubicBezTo>
                  <a:pt x="613" y="121"/>
                  <a:pt x="618" y="109"/>
                  <a:pt x="618" y="94"/>
                </a:cubicBezTo>
                <a:cubicBezTo>
                  <a:pt x="618" y="79"/>
                  <a:pt x="614" y="67"/>
                  <a:pt x="606" y="58"/>
                </a:cubicBezTo>
                <a:close/>
                <a:moveTo>
                  <a:pt x="594" y="121"/>
                </a:moveTo>
                <a:cubicBezTo>
                  <a:pt x="589" y="128"/>
                  <a:pt x="582" y="131"/>
                  <a:pt x="572" y="131"/>
                </a:cubicBezTo>
                <a:cubicBezTo>
                  <a:pt x="562" y="131"/>
                  <a:pt x="555" y="127"/>
                  <a:pt x="549" y="121"/>
                </a:cubicBezTo>
                <a:cubicBezTo>
                  <a:pt x="543" y="115"/>
                  <a:pt x="540" y="106"/>
                  <a:pt x="540" y="95"/>
                </a:cubicBezTo>
                <a:cubicBezTo>
                  <a:pt x="540" y="83"/>
                  <a:pt x="543" y="74"/>
                  <a:pt x="549" y="67"/>
                </a:cubicBezTo>
                <a:cubicBezTo>
                  <a:pt x="554" y="61"/>
                  <a:pt x="562" y="58"/>
                  <a:pt x="572" y="58"/>
                </a:cubicBezTo>
                <a:cubicBezTo>
                  <a:pt x="582" y="58"/>
                  <a:pt x="589" y="61"/>
                  <a:pt x="594" y="67"/>
                </a:cubicBezTo>
                <a:cubicBezTo>
                  <a:pt x="599" y="73"/>
                  <a:pt x="602" y="83"/>
                  <a:pt x="602" y="94"/>
                </a:cubicBezTo>
                <a:cubicBezTo>
                  <a:pt x="602" y="106"/>
                  <a:pt x="600" y="115"/>
                  <a:pt x="594" y="121"/>
                </a:cubicBezTo>
                <a:close/>
                <a:moveTo>
                  <a:pt x="682" y="2"/>
                </a:moveTo>
                <a:cubicBezTo>
                  <a:pt x="679" y="1"/>
                  <a:pt x="676" y="0"/>
                  <a:pt x="671" y="0"/>
                </a:cubicBezTo>
                <a:cubicBezTo>
                  <a:pt x="662" y="0"/>
                  <a:pt x="655" y="3"/>
                  <a:pt x="650" y="9"/>
                </a:cubicBezTo>
                <a:cubicBezTo>
                  <a:pt x="644" y="15"/>
                  <a:pt x="641" y="22"/>
                  <a:pt x="641" y="32"/>
                </a:cubicBezTo>
                <a:cubicBezTo>
                  <a:pt x="641" y="47"/>
                  <a:pt x="641" y="47"/>
                  <a:pt x="641" y="47"/>
                </a:cubicBezTo>
                <a:cubicBezTo>
                  <a:pt x="625" y="47"/>
                  <a:pt x="625" y="47"/>
                  <a:pt x="625" y="47"/>
                </a:cubicBezTo>
                <a:cubicBezTo>
                  <a:pt x="625" y="60"/>
                  <a:pt x="625" y="60"/>
                  <a:pt x="625" y="60"/>
                </a:cubicBezTo>
                <a:cubicBezTo>
                  <a:pt x="641" y="60"/>
                  <a:pt x="641" y="60"/>
                  <a:pt x="641" y="60"/>
                </a:cubicBezTo>
                <a:cubicBezTo>
                  <a:pt x="641" y="141"/>
                  <a:pt x="641" y="141"/>
                  <a:pt x="641" y="141"/>
                </a:cubicBezTo>
                <a:cubicBezTo>
                  <a:pt x="656" y="141"/>
                  <a:pt x="656" y="141"/>
                  <a:pt x="656" y="141"/>
                </a:cubicBezTo>
                <a:cubicBezTo>
                  <a:pt x="656" y="60"/>
                  <a:pt x="656" y="60"/>
                  <a:pt x="656" y="60"/>
                </a:cubicBezTo>
                <a:cubicBezTo>
                  <a:pt x="678" y="60"/>
                  <a:pt x="678" y="60"/>
                  <a:pt x="678" y="60"/>
                </a:cubicBezTo>
                <a:cubicBezTo>
                  <a:pt x="678" y="47"/>
                  <a:pt x="678" y="47"/>
                  <a:pt x="678" y="47"/>
                </a:cubicBezTo>
                <a:cubicBezTo>
                  <a:pt x="656" y="47"/>
                  <a:pt x="656" y="47"/>
                  <a:pt x="656" y="47"/>
                </a:cubicBezTo>
                <a:cubicBezTo>
                  <a:pt x="656" y="33"/>
                  <a:pt x="656" y="33"/>
                  <a:pt x="656" y="33"/>
                </a:cubicBezTo>
                <a:cubicBezTo>
                  <a:pt x="656" y="19"/>
                  <a:pt x="661" y="13"/>
                  <a:pt x="672" y="13"/>
                </a:cubicBezTo>
                <a:cubicBezTo>
                  <a:pt x="676" y="13"/>
                  <a:pt x="679" y="14"/>
                  <a:pt x="682" y="15"/>
                </a:cubicBezTo>
                <a:cubicBezTo>
                  <a:pt x="682" y="2"/>
                  <a:pt x="682" y="2"/>
                  <a:pt x="682" y="2"/>
                </a:cubicBezTo>
                <a:close/>
                <a:moveTo>
                  <a:pt x="740" y="127"/>
                </a:moveTo>
                <a:cubicBezTo>
                  <a:pt x="737" y="129"/>
                  <a:pt x="734" y="130"/>
                  <a:pt x="730" y="130"/>
                </a:cubicBezTo>
                <a:cubicBezTo>
                  <a:pt x="725" y="130"/>
                  <a:pt x="721" y="129"/>
                  <a:pt x="719" y="126"/>
                </a:cubicBezTo>
                <a:cubicBezTo>
                  <a:pt x="717" y="124"/>
                  <a:pt x="716" y="119"/>
                  <a:pt x="716" y="113"/>
                </a:cubicBezTo>
                <a:cubicBezTo>
                  <a:pt x="716" y="60"/>
                  <a:pt x="716" y="60"/>
                  <a:pt x="716" y="60"/>
                </a:cubicBezTo>
                <a:cubicBezTo>
                  <a:pt x="740" y="60"/>
                  <a:pt x="740" y="60"/>
                  <a:pt x="740" y="60"/>
                </a:cubicBezTo>
                <a:cubicBezTo>
                  <a:pt x="740" y="47"/>
                  <a:pt x="740" y="47"/>
                  <a:pt x="740" y="47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6" y="19"/>
                  <a:pt x="716" y="19"/>
                  <a:pt x="716" y="19"/>
                </a:cubicBezTo>
                <a:cubicBezTo>
                  <a:pt x="701" y="24"/>
                  <a:pt x="701" y="24"/>
                  <a:pt x="701" y="24"/>
                </a:cubicBezTo>
                <a:cubicBezTo>
                  <a:pt x="701" y="47"/>
                  <a:pt x="701" y="47"/>
                  <a:pt x="701" y="47"/>
                </a:cubicBezTo>
                <a:cubicBezTo>
                  <a:pt x="685" y="47"/>
                  <a:pt x="685" y="47"/>
                  <a:pt x="685" y="47"/>
                </a:cubicBezTo>
                <a:cubicBezTo>
                  <a:pt x="685" y="60"/>
                  <a:pt x="685" y="60"/>
                  <a:pt x="685" y="60"/>
                </a:cubicBezTo>
                <a:cubicBezTo>
                  <a:pt x="701" y="60"/>
                  <a:pt x="701" y="60"/>
                  <a:pt x="701" y="60"/>
                </a:cubicBezTo>
                <a:cubicBezTo>
                  <a:pt x="701" y="116"/>
                  <a:pt x="701" y="116"/>
                  <a:pt x="701" y="116"/>
                </a:cubicBezTo>
                <a:cubicBezTo>
                  <a:pt x="701" y="134"/>
                  <a:pt x="709" y="143"/>
                  <a:pt x="725" y="143"/>
                </a:cubicBezTo>
                <a:cubicBezTo>
                  <a:pt x="731" y="143"/>
                  <a:pt x="736" y="142"/>
                  <a:pt x="740" y="140"/>
                </a:cubicBezTo>
                <a:cubicBezTo>
                  <a:pt x="740" y="127"/>
                  <a:pt x="740" y="127"/>
                  <a:pt x="740" y="127"/>
                </a:cubicBezTo>
                <a:close/>
                <a:moveTo>
                  <a:pt x="865" y="97"/>
                </a:moveTo>
                <a:cubicBezTo>
                  <a:pt x="861" y="88"/>
                  <a:pt x="857" y="83"/>
                  <a:pt x="852" y="81"/>
                </a:cubicBezTo>
                <a:cubicBezTo>
                  <a:pt x="852" y="81"/>
                  <a:pt x="852" y="81"/>
                  <a:pt x="852" y="81"/>
                </a:cubicBezTo>
                <a:cubicBezTo>
                  <a:pt x="861" y="79"/>
                  <a:pt x="868" y="75"/>
                  <a:pt x="873" y="68"/>
                </a:cubicBezTo>
                <a:cubicBezTo>
                  <a:pt x="878" y="62"/>
                  <a:pt x="881" y="54"/>
                  <a:pt x="881" y="45"/>
                </a:cubicBezTo>
                <a:cubicBezTo>
                  <a:pt x="881" y="34"/>
                  <a:pt x="878" y="25"/>
                  <a:pt x="870" y="19"/>
                </a:cubicBezTo>
                <a:cubicBezTo>
                  <a:pt x="863" y="13"/>
                  <a:pt x="854" y="10"/>
                  <a:pt x="841" y="10"/>
                </a:cubicBezTo>
                <a:cubicBezTo>
                  <a:pt x="802" y="10"/>
                  <a:pt x="802" y="10"/>
                  <a:pt x="802" y="10"/>
                </a:cubicBezTo>
                <a:cubicBezTo>
                  <a:pt x="802" y="141"/>
                  <a:pt x="802" y="141"/>
                  <a:pt x="802" y="141"/>
                </a:cubicBezTo>
                <a:cubicBezTo>
                  <a:pt x="817" y="141"/>
                  <a:pt x="817" y="141"/>
                  <a:pt x="817" y="141"/>
                </a:cubicBezTo>
                <a:cubicBezTo>
                  <a:pt x="817" y="85"/>
                  <a:pt x="817" y="85"/>
                  <a:pt x="817" y="85"/>
                </a:cubicBezTo>
                <a:cubicBezTo>
                  <a:pt x="831" y="85"/>
                  <a:pt x="831" y="85"/>
                  <a:pt x="831" y="85"/>
                </a:cubicBezTo>
                <a:cubicBezTo>
                  <a:pt x="839" y="85"/>
                  <a:pt x="846" y="91"/>
                  <a:pt x="851" y="102"/>
                </a:cubicBezTo>
                <a:cubicBezTo>
                  <a:pt x="868" y="141"/>
                  <a:pt x="868" y="141"/>
                  <a:pt x="868" y="141"/>
                </a:cubicBezTo>
                <a:cubicBezTo>
                  <a:pt x="886" y="141"/>
                  <a:pt x="886" y="141"/>
                  <a:pt x="886" y="141"/>
                </a:cubicBezTo>
                <a:cubicBezTo>
                  <a:pt x="865" y="97"/>
                  <a:pt x="865" y="97"/>
                  <a:pt x="865" y="97"/>
                </a:cubicBezTo>
                <a:close/>
                <a:moveTo>
                  <a:pt x="857" y="64"/>
                </a:moveTo>
                <a:cubicBezTo>
                  <a:pt x="852" y="69"/>
                  <a:pt x="846" y="71"/>
                  <a:pt x="837" y="71"/>
                </a:cubicBezTo>
                <a:cubicBezTo>
                  <a:pt x="817" y="71"/>
                  <a:pt x="817" y="71"/>
                  <a:pt x="817" y="71"/>
                </a:cubicBezTo>
                <a:cubicBezTo>
                  <a:pt x="817" y="23"/>
                  <a:pt x="817" y="23"/>
                  <a:pt x="817" y="23"/>
                </a:cubicBezTo>
                <a:cubicBezTo>
                  <a:pt x="838" y="23"/>
                  <a:pt x="838" y="23"/>
                  <a:pt x="838" y="23"/>
                </a:cubicBezTo>
                <a:cubicBezTo>
                  <a:pt x="847" y="23"/>
                  <a:pt x="854" y="25"/>
                  <a:pt x="858" y="29"/>
                </a:cubicBezTo>
                <a:cubicBezTo>
                  <a:pt x="863" y="33"/>
                  <a:pt x="865" y="39"/>
                  <a:pt x="865" y="46"/>
                </a:cubicBezTo>
                <a:cubicBezTo>
                  <a:pt x="865" y="53"/>
                  <a:pt x="862" y="59"/>
                  <a:pt x="857" y="64"/>
                </a:cubicBezTo>
                <a:close/>
                <a:moveTo>
                  <a:pt x="981" y="90"/>
                </a:moveTo>
                <a:cubicBezTo>
                  <a:pt x="981" y="76"/>
                  <a:pt x="977" y="65"/>
                  <a:pt x="971" y="57"/>
                </a:cubicBezTo>
                <a:cubicBezTo>
                  <a:pt x="964" y="49"/>
                  <a:pt x="954" y="45"/>
                  <a:pt x="942" y="45"/>
                </a:cubicBezTo>
                <a:cubicBezTo>
                  <a:pt x="934" y="45"/>
                  <a:pt x="927" y="47"/>
                  <a:pt x="920" y="51"/>
                </a:cubicBezTo>
                <a:cubicBezTo>
                  <a:pt x="913" y="55"/>
                  <a:pt x="908" y="61"/>
                  <a:pt x="904" y="69"/>
                </a:cubicBezTo>
                <a:cubicBezTo>
                  <a:pt x="901" y="77"/>
                  <a:pt x="899" y="85"/>
                  <a:pt x="899" y="95"/>
                </a:cubicBezTo>
                <a:cubicBezTo>
                  <a:pt x="899" y="110"/>
                  <a:pt x="903" y="122"/>
                  <a:pt x="910" y="130"/>
                </a:cubicBezTo>
                <a:cubicBezTo>
                  <a:pt x="918" y="139"/>
                  <a:pt x="928" y="143"/>
                  <a:pt x="941" y="143"/>
                </a:cubicBezTo>
                <a:cubicBezTo>
                  <a:pt x="955" y="143"/>
                  <a:pt x="966" y="140"/>
                  <a:pt x="974" y="134"/>
                </a:cubicBezTo>
                <a:cubicBezTo>
                  <a:pt x="974" y="120"/>
                  <a:pt x="974" y="120"/>
                  <a:pt x="974" y="120"/>
                </a:cubicBezTo>
                <a:cubicBezTo>
                  <a:pt x="965" y="127"/>
                  <a:pt x="956" y="131"/>
                  <a:pt x="945" y="131"/>
                </a:cubicBezTo>
                <a:cubicBezTo>
                  <a:pt x="936" y="131"/>
                  <a:pt x="928" y="128"/>
                  <a:pt x="923" y="122"/>
                </a:cubicBezTo>
                <a:cubicBezTo>
                  <a:pt x="917" y="117"/>
                  <a:pt x="915" y="109"/>
                  <a:pt x="914" y="98"/>
                </a:cubicBezTo>
                <a:cubicBezTo>
                  <a:pt x="981" y="98"/>
                  <a:pt x="981" y="98"/>
                  <a:pt x="981" y="98"/>
                </a:cubicBezTo>
                <a:cubicBezTo>
                  <a:pt x="981" y="90"/>
                  <a:pt x="981" y="90"/>
                  <a:pt x="981" y="90"/>
                </a:cubicBezTo>
                <a:close/>
                <a:moveTo>
                  <a:pt x="915" y="85"/>
                </a:moveTo>
                <a:cubicBezTo>
                  <a:pt x="916" y="77"/>
                  <a:pt x="919" y="70"/>
                  <a:pt x="924" y="65"/>
                </a:cubicBezTo>
                <a:cubicBezTo>
                  <a:pt x="929" y="60"/>
                  <a:pt x="935" y="58"/>
                  <a:pt x="942" y="58"/>
                </a:cubicBezTo>
                <a:cubicBezTo>
                  <a:pt x="949" y="58"/>
                  <a:pt x="955" y="60"/>
                  <a:pt x="959" y="65"/>
                </a:cubicBezTo>
                <a:cubicBezTo>
                  <a:pt x="963" y="70"/>
                  <a:pt x="965" y="76"/>
                  <a:pt x="965" y="85"/>
                </a:cubicBezTo>
                <a:cubicBezTo>
                  <a:pt x="915" y="85"/>
                  <a:pt x="915" y="85"/>
                  <a:pt x="915" y="85"/>
                </a:cubicBezTo>
                <a:close/>
                <a:moveTo>
                  <a:pt x="1047" y="100"/>
                </a:moveTo>
                <a:cubicBezTo>
                  <a:pt x="1043" y="96"/>
                  <a:pt x="1037" y="92"/>
                  <a:pt x="1028" y="88"/>
                </a:cubicBezTo>
                <a:cubicBezTo>
                  <a:pt x="1021" y="85"/>
                  <a:pt x="1016" y="83"/>
                  <a:pt x="1014" y="80"/>
                </a:cubicBezTo>
                <a:cubicBezTo>
                  <a:pt x="1011" y="78"/>
                  <a:pt x="1010" y="75"/>
                  <a:pt x="1010" y="71"/>
                </a:cubicBezTo>
                <a:cubicBezTo>
                  <a:pt x="1010" y="67"/>
                  <a:pt x="1012" y="64"/>
                  <a:pt x="1015" y="61"/>
                </a:cubicBezTo>
                <a:cubicBezTo>
                  <a:pt x="1018" y="59"/>
                  <a:pt x="1022" y="58"/>
                  <a:pt x="1027" y="58"/>
                </a:cubicBezTo>
                <a:cubicBezTo>
                  <a:pt x="1035" y="58"/>
                  <a:pt x="1042" y="60"/>
                  <a:pt x="1048" y="64"/>
                </a:cubicBezTo>
                <a:cubicBezTo>
                  <a:pt x="1048" y="49"/>
                  <a:pt x="1048" y="49"/>
                  <a:pt x="1048" y="49"/>
                </a:cubicBezTo>
                <a:cubicBezTo>
                  <a:pt x="1042" y="46"/>
                  <a:pt x="1035" y="45"/>
                  <a:pt x="1028" y="45"/>
                </a:cubicBezTo>
                <a:cubicBezTo>
                  <a:pt x="1018" y="45"/>
                  <a:pt x="1010" y="47"/>
                  <a:pt x="1004" y="53"/>
                </a:cubicBezTo>
                <a:cubicBezTo>
                  <a:pt x="998" y="58"/>
                  <a:pt x="995" y="64"/>
                  <a:pt x="995" y="72"/>
                </a:cubicBezTo>
                <a:cubicBezTo>
                  <a:pt x="995" y="79"/>
                  <a:pt x="996" y="84"/>
                  <a:pt x="1000" y="88"/>
                </a:cubicBezTo>
                <a:cubicBezTo>
                  <a:pt x="1003" y="92"/>
                  <a:pt x="1009" y="96"/>
                  <a:pt x="1017" y="100"/>
                </a:cubicBezTo>
                <a:cubicBezTo>
                  <a:pt x="1026" y="104"/>
                  <a:pt x="1031" y="107"/>
                  <a:pt x="1033" y="109"/>
                </a:cubicBezTo>
                <a:cubicBezTo>
                  <a:pt x="1036" y="111"/>
                  <a:pt x="1037" y="114"/>
                  <a:pt x="1037" y="117"/>
                </a:cubicBezTo>
                <a:cubicBezTo>
                  <a:pt x="1037" y="126"/>
                  <a:pt x="1031" y="131"/>
                  <a:pt x="1019" y="131"/>
                </a:cubicBezTo>
                <a:cubicBezTo>
                  <a:pt x="1010" y="131"/>
                  <a:pt x="1002" y="128"/>
                  <a:pt x="994" y="122"/>
                </a:cubicBezTo>
                <a:cubicBezTo>
                  <a:pt x="994" y="138"/>
                  <a:pt x="994" y="138"/>
                  <a:pt x="994" y="138"/>
                </a:cubicBezTo>
                <a:cubicBezTo>
                  <a:pt x="1001" y="142"/>
                  <a:pt x="1009" y="143"/>
                  <a:pt x="1018" y="143"/>
                </a:cubicBezTo>
                <a:cubicBezTo>
                  <a:pt x="1028" y="143"/>
                  <a:pt x="1037" y="141"/>
                  <a:pt x="1043" y="136"/>
                </a:cubicBezTo>
                <a:cubicBezTo>
                  <a:pt x="1049" y="131"/>
                  <a:pt x="1052" y="124"/>
                  <a:pt x="1052" y="116"/>
                </a:cubicBezTo>
                <a:cubicBezTo>
                  <a:pt x="1052" y="110"/>
                  <a:pt x="1050" y="104"/>
                  <a:pt x="1047" y="100"/>
                </a:cubicBezTo>
                <a:close/>
                <a:moveTo>
                  <a:pt x="1147" y="90"/>
                </a:moveTo>
                <a:cubicBezTo>
                  <a:pt x="1147" y="76"/>
                  <a:pt x="1144" y="65"/>
                  <a:pt x="1137" y="57"/>
                </a:cubicBezTo>
                <a:cubicBezTo>
                  <a:pt x="1130" y="49"/>
                  <a:pt x="1121" y="45"/>
                  <a:pt x="1108" y="45"/>
                </a:cubicBezTo>
                <a:cubicBezTo>
                  <a:pt x="1100" y="45"/>
                  <a:pt x="1093" y="47"/>
                  <a:pt x="1086" y="51"/>
                </a:cubicBezTo>
                <a:cubicBezTo>
                  <a:pt x="1080" y="55"/>
                  <a:pt x="1075" y="61"/>
                  <a:pt x="1071" y="69"/>
                </a:cubicBezTo>
                <a:cubicBezTo>
                  <a:pt x="1067" y="77"/>
                  <a:pt x="1065" y="85"/>
                  <a:pt x="1065" y="95"/>
                </a:cubicBezTo>
                <a:cubicBezTo>
                  <a:pt x="1065" y="110"/>
                  <a:pt x="1069" y="122"/>
                  <a:pt x="1076" y="130"/>
                </a:cubicBezTo>
                <a:cubicBezTo>
                  <a:pt x="1084" y="139"/>
                  <a:pt x="1094" y="143"/>
                  <a:pt x="1108" y="143"/>
                </a:cubicBezTo>
                <a:cubicBezTo>
                  <a:pt x="1121" y="143"/>
                  <a:pt x="1132" y="140"/>
                  <a:pt x="1141" y="134"/>
                </a:cubicBezTo>
                <a:cubicBezTo>
                  <a:pt x="1141" y="120"/>
                  <a:pt x="1141" y="120"/>
                  <a:pt x="1141" y="120"/>
                </a:cubicBezTo>
                <a:cubicBezTo>
                  <a:pt x="1132" y="127"/>
                  <a:pt x="1122" y="131"/>
                  <a:pt x="1111" y="131"/>
                </a:cubicBezTo>
                <a:cubicBezTo>
                  <a:pt x="1102" y="131"/>
                  <a:pt x="1095" y="128"/>
                  <a:pt x="1089" y="122"/>
                </a:cubicBezTo>
                <a:cubicBezTo>
                  <a:pt x="1084" y="117"/>
                  <a:pt x="1081" y="109"/>
                  <a:pt x="1081" y="98"/>
                </a:cubicBezTo>
                <a:cubicBezTo>
                  <a:pt x="1147" y="98"/>
                  <a:pt x="1147" y="98"/>
                  <a:pt x="1147" y="98"/>
                </a:cubicBezTo>
                <a:cubicBezTo>
                  <a:pt x="1147" y="90"/>
                  <a:pt x="1147" y="90"/>
                  <a:pt x="1147" y="90"/>
                </a:cubicBezTo>
                <a:close/>
                <a:moveTo>
                  <a:pt x="1081" y="85"/>
                </a:moveTo>
                <a:cubicBezTo>
                  <a:pt x="1082" y="77"/>
                  <a:pt x="1085" y="70"/>
                  <a:pt x="1090" y="65"/>
                </a:cubicBezTo>
                <a:cubicBezTo>
                  <a:pt x="1095" y="60"/>
                  <a:pt x="1101" y="58"/>
                  <a:pt x="1108" y="58"/>
                </a:cubicBezTo>
                <a:cubicBezTo>
                  <a:pt x="1116" y="58"/>
                  <a:pt x="1121" y="60"/>
                  <a:pt x="1125" y="65"/>
                </a:cubicBezTo>
                <a:cubicBezTo>
                  <a:pt x="1130" y="70"/>
                  <a:pt x="1132" y="76"/>
                  <a:pt x="1132" y="85"/>
                </a:cubicBezTo>
                <a:cubicBezTo>
                  <a:pt x="1081" y="85"/>
                  <a:pt x="1081" y="85"/>
                  <a:pt x="1081" y="85"/>
                </a:cubicBezTo>
                <a:close/>
                <a:moveTo>
                  <a:pt x="1234" y="80"/>
                </a:moveTo>
                <a:cubicBezTo>
                  <a:pt x="1234" y="57"/>
                  <a:pt x="1223" y="45"/>
                  <a:pt x="1201" y="45"/>
                </a:cubicBezTo>
                <a:cubicBezTo>
                  <a:pt x="1196" y="45"/>
                  <a:pt x="1190" y="46"/>
                  <a:pt x="1183" y="48"/>
                </a:cubicBezTo>
                <a:cubicBezTo>
                  <a:pt x="1176" y="50"/>
                  <a:pt x="1172" y="52"/>
                  <a:pt x="1169" y="54"/>
                </a:cubicBezTo>
                <a:cubicBezTo>
                  <a:pt x="1169" y="69"/>
                  <a:pt x="1169" y="69"/>
                  <a:pt x="1169" y="69"/>
                </a:cubicBezTo>
                <a:cubicBezTo>
                  <a:pt x="1178" y="62"/>
                  <a:pt x="1188" y="58"/>
                  <a:pt x="1199" y="58"/>
                </a:cubicBezTo>
                <a:cubicBezTo>
                  <a:pt x="1212" y="58"/>
                  <a:pt x="1219" y="66"/>
                  <a:pt x="1219" y="82"/>
                </a:cubicBezTo>
                <a:cubicBezTo>
                  <a:pt x="1191" y="86"/>
                  <a:pt x="1191" y="86"/>
                  <a:pt x="1191" y="86"/>
                </a:cubicBezTo>
                <a:cubicBezTo>
                  <a:pt x="1170" y="88"/>
                  <a:pt x="1160" y="99"/>
                  <a:pt x="1160" y="116"/>
                </a:cubicBezTo>
                <a:cubicBezTo>
                  <a:pt x="1160" y="125"/>
                  <a:pt x="1162" y="131"/>
                  <a:pt x="1168" y="136"/>
                </a:cubicBezTo>
                <a:cubicBezTo>
                  <a:pt x="1173" y="141"/>
                  <a:pt x="1180" y="143"/>
                  <a:pt x="1190" y="143"/>
                </a:cubicBezTo>
                <a:cubicBezTo>
                  <a:pt x="1202" y="143"/>
                  <a:pt x="1212" y="138"/>
                  <a:pt x="1218" y="126"/>
                </a:cubicBezTo>
                <a:cubicBezTo>
                  <a:pt x="1219" y="126"/>
                  <a:pt x="1219" y="126"/>
                  <a:pt x="1219" y="126"/>
                </a:cubicBezTo>
                <a:cubicBezTo>
                  <a:pt x="1219" y="141"/>
                  <a:pt x="1219" y="141"/>
                  <a:pt x="1219" y="141"/>
                </a:cubicBezTo>
                <a:cubicBezTo>
                  <a:pt x="1234" y="141"/>
                  <a:pt x="1234" y="141"/>
                  <a:pt x="1234" y="141"/>
                </a:cubicBezTo>
                <a:cubicBezTo>
                  <a:pt x="1234" y="80"/>
                  <a:pt x="1234" y="80"/>
                  <a:pt x="1234" y="80"/>
                </a:cubicBezTo>
                <a:close/>
                <a:moveTo>
                  <a:pt x="1219" y="103"/>
                </a:moveTo>
                <a:cubicBezTo>
                  <a:pt x="1219" y="111"/>
                  <a:pt x="1216" y="117"/>
                  <a:pt x="1212" y="123"/>
                </a:cubicBezTo>
                <a:cubicBezTo>
                  <a:pt x="1207" y="128"/>
                  <a:pt x="1200" y="131"/>
                  <a:pt x="1193" y="131"/>
                </a:cubicBezTo>
                <a:cubicBezTo>
                  <a:pt x="1188" y="131"/>
                  <a:pt x="1183" y="129"/>
                  <a:pt x="1180" y="126"/>
                </a:cubicBezTo>
                <a:cubicBezTo>
                  <a:pt x="1177" y="124"/>
                  <a:pt x="1175" y="120"/>
                  <a:pt x="1175" y="115"/>
                </a:cubicBezTo>
                <a:cubicBezTo>
                  <a:pt x="1175" y="109"/>
                  <a:pt x="1177" y="105"/>
                  <a:pt x="1180" y="102"/>
                </a:cubicBezTo>
                <a:cubicBezTo>
                  <a:pt x="1183" y="100"/>
                  <a:pt x="1188" y="98"/>
                  <a:pt x="1196" y="97"/>
                </a:cubicBezTo>
                <a:cubicBezTo>
                  <a:pt x="1219" y="94"/>
                  <a:pt x="1219" y="94"/>
                  <a:pt x="1219" y="94"/>
                </a:cubicBezTo>
                <a:cubicBezTo>
                  <a:pt x="1219" y="103"/>
                  <a:pt x="1219" y="103"/>
                  <a:pt x="1219" y="103"/>
                </a:cubicBezTo>
                <a:close/>
                <a:moveTo>
                  <a:pt x="1309" y="47"/>
                </a:moveTo>
                <a:cubicBezTo>
                  <a:pt x="1307" y="46"/>
                  <a:pt x="1304" y="46"/>
                  <a:pt x="1300" y="46"/>
                </a:cubicBezTo>
                <a:cubicBezTo>
                  <a:pt x="1295" y="46"/>
                  <a:pt x="1290" y="47"/>
                  <a:pt x="1285" y="51"/>
                </a:cubicBezTo>
                <a:cubicBezTo>
                  <a:pt x="1281" y="55"/>
                  <a:pt x="1278" y="60"/>
                  <a:pt x="1276" y="67"/>
                </a:cubicBezTo>
                <a:cubicBezTo>
                  <a:pt x="1275" y="67"/>
                  <a:pt x="1275" y="67"/>
                  <a:pt x="1275" y="67"/>
                </a:cubicBezTo>
                <a:cubicBezTo>
                  <a:pt x="1275" y="47"/>
                  <a:pt x="1275" y="47"/>
                  <a:pt x="1275" y="47"/>
                </a:cubicBezTo>
                <a:cubicBezTo>
                  <a:pt x="1260" y="47"/>
                  <a:pt x="1260" y="47"/>
                  <a:pt x="1260" y="47"/>
                </a:cubicBezTo>
                <a:cubicBezTo>
                  <a:pt x="1260" y="141"/>
                  <a:pt x="1260" y="141"/>
                  <a:pt x="1260" y="141"/>
                </a:cubicBezTo>
                <a:cubicBezTo>
                  <a:pt x="1275" y="141"/>
                  <a:pt x="1275" y="141"/>
                  <a:pt x="1275" y="141"/>
                </a:cubicBezTo>
                <a:cubicBezTo>
                  <a:pt x="1275" y="93"/>
                  <a:pt x="1275" y="93"/>
                  <a:pt x="1275" y="93"/>
                </a:cubicBezTo>
                <a:cubicBezTo>
                  <a:pt x="1275" y="83"/>
                  <a:pt x="1277" y="75"/>
                  <a:pt x="1282" y="69"/>
                </a:cubicBezTo>
                <a:cubicBezTo>
                  <a:pt x="1286" y="63"/>
                  <a:pt x="1291" y="59"/>
                  <a:pt x="1298" y="59"/>
                </a:cubicBezTo>
                <a:cubicBezTo>
                  <a:pt x="1303" y="59"/>
                  <a:pt x="1307" y="60"/>
                  <a:pt x="1309" y="62"/>
                </a:cubicBezTo>
                <a:cubicBezTo>
                  <a:pt x="1309" y="47"/>
                  <a:pt x="1309" y="47"/>
                  <a:pt x="1309" y="47"/>
                </a:cubicBezTo>
                <a:close/>
                <a:moveTo>
                  <a:pt x="1385" y="123"/>
                </a:moveTo>
                <a:cubicBezTo>
                  <a:pt x="1378" y="128"/>
                  <a:pt x="1370" y="131"/>
                  <a:pt x="1362" y="131"/>
                </a:cubicBezTo>
                <a:cubicBezTo>
                  <a:pt x="1352" y="131"/>
                  <a:pt x="1344" y="127"/>
                  <a:pt x="1338" y="121"/>
                </a:cubicBezTo>
                <a:cubicBezTo>
                  <a:pt x="1333" y="115"/>
                  <a:pt x="1330" y="106"/>
                  <a:pt x="1330" y="95"/>
                </a:cubicBezTo>
                <a:cubicBezTo>
                  <a:pt x="1330" y="84"/>
                  <a:pt x="1333" y="75"/>
                  <a:pt x="1339" y="68"/>
                </a:cubicBezTo>
                <a:cubicBezTo>
                  <a:pt x="1345" y="61"/>
                  <a:pt x="1353" y="58"/>
                  <a:pt x="1363" y="58"/>
                </a:cubicBezTo>
                <a:cubicBezTo>
                  <a:pt x="1370" y="58"/>
                  <a:pt x="1378" y="60"/>
                  <a:pt x="1385" y="65"/>
                </a:cubicBezTo>
                <a:cubicBezTo>
                  <a:pt x="1385" y="50"/>
                  <a:pt x="1385" y="50"/>
                  <a:pt x="1385" y="50"/>
                </a:cubicBezTo>
                <a:cubicBezTo>
                  <a:pt x="1379" y="46"/>
                  <a:pt x="1371" y="45"/>
                  <a:pt x="1363" y="45"/>
                </a:cubicBezTo>
                <a:cubicBezTo>
                  <a:pt x="1348" y="45"/>
                  <a:pt x="1337" y="50"/>
                  <a:pt x="1328" y="59"/>
                </a:cubicBezTo>
                <a:cubicBezTo>
                  <a:pt x="1319" y="68"/>
                  <a:pt x="1314" y="81"/>
                  <a:pt x="1314" y="96"/>
                </a:cubicBezTo>
                <a:cubicBezTo>
                  <a:pt x="1314" y="105"/>
                  <a:pt x="1316" y="114"/>
                  <a:pt x="1320" y="121"/>
                </a:cubicBezTo>
                <a:cubicBezTo>
                  <a:pt x="1324" y="128"/>
                  <a:pt x="1329" y="134"/>
                  <a:pt x="1336" y="138"/>
                </a:cubicBezTo>
                <a:cubicBezTo>
                  <a:pt x="1343" y="142"/>
                  <a:pt x="1350" y="143"/>
                  <a:pt x="1359" y="143"/>
                </a:cubicBezTo>
                <a:cubicBezTo>
                  <a:pt x="1369" y="143"/>
                  <a:pt x="1378" y="141"/>
                  <a:pt x="1385" y="137"/>
                </a:cubicBezTo>
                <a:cubicBezTo>
                  <a:pt x="1385" y="123"/>
                  <a:pt x="1385" y="123"/>
                  <a:pt x="1385" y="123"/>
                </a:cubicBezTo>
                <a:close/>
                <a:moveTo>
                  <a:pt x="1484" y="83"/>
                </a:moveTo>
                <a:cubicBezTo>
                  <a:pt x="1484" y="58"/>
                  <a:pt x="1473" y="45"/>
                  <a:pt x="1452" y="45"/>
                </a:cubicBezTo>
                <a:cubicBezTo>
                  <a:pt x="1439" y="45"/>
                  <a:pt x="1428" y="51"/>
                  <a:pt x="1421" y="63"/>
                </a:cubicBezTo>
                <a:cubicBezTo>
                  <a:pt x="1421" y="63"/>
                  <a:pt x="1421" y="63"/>
                  <a:pt x="1421" y="63"/>
                </a:cubicBezTo>
                <a:cubicBezTo>
                  <a:pt x="1421" y="2"/>
                  <a:pt x="1421" y="2"/>
                  <a:pt x="1421" y="2"/>
                </a:cubicBezTo>
                <a:cubicBezTo>
                  <a:pt x="1406" y="2"/>
                  <a:pt x="1406" y="2"/>
                  <a:pt x="1406" y="2"/>
                </a:cubicBezTo>
                <a:cubicBezTo>
                  <a:pt x="1406" y="141"/>
                  <a:pt x="1406" y="141"/>
                  <a:pt x="1406" y="141"/>
                </a:cubicBezTo>
                <a:cubicBezTo>
                  <a:pt x="1421" y="141"/>
                  <a:pt x="1421" y="141"/>
                  <a:pt x="1421" y="141"/>
                </a:cubicBezTo>
                <a:cubicBezTo>
                  <a:pt x="1421" y="88"/>
                  <a:pt x="1421" y="88"/>
                  <a:pt x="1421" y="88"/>
                </a:cubicBezTo>
                <a:cubicBezTo>
                  <a:pt x="1421" y="79"/>
                  <a:pt x="1423" y="72"/>
                  <a:pt x="1428" y="66"/>
                </a:cubicBezTo>
                <a:cubicBezTo>
                  <a:pt x="1433" y="61"/>
                  <a:pt x="1439" y="58"/>
                  <a:pt x="1447" y="58"/>
                </a:cubicBezTo>
                <a:cubicBezTo>
                  <a:pt x="1461" y="58"/>
                  <a:pt x="1469" y="68"/>
                  <a:pt x="1469" y="87"/>
                </a:cubicBezTo>
                <a:cubicBezTo>
                  <a:pt x="1469" y="141"/>
                  <a:pt x="1469" y="141"/>
                  <a:pt x="1469" y="141"/>
                </a:cubicBezTo>
                <a:cubicBezTo>
                  <a:pt x="1484" y="141"/>
                  <a:pt x="1484" y="141"/>
                  <a:pt x="1484" y="141"/>
                </a:cubicBezTo>
                <a:cubicBezTo>
                  <a:pt x="1484" y="83"/>
                  <a:pt x="1484" y="83"/>
                  <a:pt x="1484" y="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/>
          <a:stretch>
            <a:fillRect/>
          </a:stretch>
        </p:blipFill>
        <p:spPr>
          <a:xfrm>
            <a:off x="-467890" y="0"/>
            <a:ext cx="6444056" cy="7935467"/>
          </a:xfrm>
          <a:custGeom>
            <a:avLst/>
            <a:gdLst>
              <a:gd name="connsiteX0" fmla="*/ 477273 w 6573273"/>
              <a:gd name="connsiteY0" fmla="*/ 0 h 8093442"/>
              <a:gd name="connsiteX1" fmla="*/ 6573273 w 6573273"/>
              <a:gd name="connsiteY1" fmla="*/ 0 h 8093442"/>
              <a:gd name="connsiteX2" fmla="*/ 6573273 w 6573273"/>
              <a:gd name="connsiteY2" fmla="*/ 6994525 h 8093442"/>
              <a:gd name="connsiteX3" fmla="*/ 477273 w 6573273"/>
              <a:gd name="connsiteY3" fmla="*/ 6994525 h 8093442"/>
              <a:gd name="connsiteX4" fmla="*/ 477273 w 6573273"/>
              <a:gd name="connsiteY4" fmla="*/ 8093442 h 8093442"/>
              <a:gd name="connsiteX5" fmla="*/ 0 w 6573273"/>
              <a:gd name="connsiteY5" fmla="*/ 8093442 h 8093442"/>
              <a:gd name="connsiteX6" fmla="*/ 0 w 6573273"/>
              <a:gd name="connsiteY6" fmla="*/ 4868863 h 8093442"/>
              <a:gd name="connsiteX7" fmla="*/ 477273 w 6573273"/>
              <a:gd name="connsiteY7" fmla="*/ 4868863 h 809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73273" h="8093442">
                <a:moveTo>
                  <a:pt x="477273" y="0"/>
                </a:moveTo>
                <a:lnTo>
                  <a:pt x="6573273" y="0"/>
                </a:lnTo>
                <a:lnTo>
                  <a:pt x="6573273" y="6994525"/>
                </a:lnTo>
                <a:lnTo>
                  <a:pt x="477273" y="6994525"/>
                </a:lnTo>
                <a:lnTo>
                  <a:pt x="477273" y="8093442"/>
                </a:lnTo>
                <a:lnTo>
                  <a:pt x="0" y="8093442"/>
                </a:lnTo>
                <a:lnTo>
                  <a:pt x="0" y="4868863"/>
                </a:lnTo>
                <a:lnTo>
                  <a:pt x="477273" y="4868863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518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pos="288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8"/>
          <a:stretch>
            <a:fillRect/>
          </a:stretch>
        </p:blipFill>
        <p:spPr>
          <a:xfrm rot="9927899" flipH="1" flipV="1">
            <a:off x="6386975" y="3987033"/>
            <a:ext cx="3740529" cy="3394742"/>
          </a:xfrm>
          <a:custGeom>
            <a:avLst/>
            <a:gdLst>
              <a:gd name="connsiteX0" fmla="*/ 3815534 w 3815534"/>
              <a:gd name="connsiteY0" fmla="*/ 0 h 3462323"/>
              <a:gd name="connsiteX1" fmla="*/ 3815534 w 3815534"/>
              <a:gd name="connsiteY1" fmla="*/ 3462323 h 3462323"/>
              <a:gd name="connsiteX2" fmla="*/ 0 w 3815534"/>
              <a:gd name="connsiteY2" fmla="*/ 2473071 h 3462323"/>
              <a:gd name="connsiteX3" fmla="*/ 1 w 3815534"/>
              <a:gd name="connsiteY3" fmla="*/ 0 h 346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5534" h="3462323">
                <a:moveTo>
                  <a:pt x="3815534" y="0"/>
                </a:moveTo>
                <a:lnTo>
                  <a:pt x="3815534" y="3462323"/>
                </a:lnTo>
                <a:lnTo>
                  <a:pt x="0" y="2473071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5" name="Freeform 14"/>
          <p:cNvSpPr/>
          <p:nvPr userDrawn="1"/>
        </p:nvSpPr>
        <p:spPr bwMode="auto">
          <a:xfrm rot="17875525">
            <a:off x="5410784" y="-340176"/>
            <a:ext cx="35862" cy="1220190"/>
          </a:xfrm>
          <a:custGeom>
            <a:avLst/>
            <a:gdLst>
              <a:gd name="connsiteX0" fmla="*/ 0 w 36576"/>
              <a:gd name="connsiteY0" fmla="*/ 0 h 1244657"/>
              <a:gd name="connsiteX1" fmla="*/ 36576 w 36576"/>
              <a:gd name="connsiteY1" fmla="*/ 69006 h 1244657"/>
              <a:gd name="connsiteX2" fmla="*/ 36576 w 36576"/>
              <a:gd name="connsiteY2" fmla="*/ 1244657 h 1244657"/>
              <a:gd name="connsiteX3" fmla="*/ 0 w 36576"/>
              <a:gd name="connsiteY3" fmla="*/ 1244657 h 124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1244657">
                <a:moveTo>
                  <a:pt x="0" y="0"/>
                </a:moveTo>
                <a:lnTo>
                  <a:pt x="36576" y="69006"/>
                </a:lnTo>
                <a:lnTo>
                  <a:pt x="36576" y="1244657"/>
                </a:lnTo>
                <a:lnTo>
                  <a:pt x="0" y="1244657"/>
                </a:lnTo>
                <a:close/>
              </a:path>
            </a:pathLst>
          </a:custGeom>
          <a:solidFill>
            <a:srgbClr val="306CB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"/>
          <a:stretch>
            <a:fillRect/>
          </a:stretch>
        </p:blipFill>
        <p:spPr>
          <a:xfrm rot="20396706" flipH="1" flipV="1">
            <a:off x="2040453" y="-1103253"/>
            <a:ext cx="5209118" cy="6925621"/>
          </a:xfrm>
          <a:custGeom>
            <a:avLst/>
            <a:gdLst>
              <a:gd name="connsiteX0" fmla="*/ 5313572 w 5313572"/>
              <a:gd name="connsiteY0" fmla="*/ 7063492 h 7063492"/>
              <a:gd name="connsiteX1" fmla="*/ 0 w 5313572"/>
              <a:gd name="connsiteY1" fmla="*/ 5123742 h 7063492"/>
              <a:gd name="connsiteX2" fmla="*/ 0 w 5313572"/>
              <a:gd name="connsiteY2" fmla="*/ 0 h 7063492"/>
              <a:gd name="connsiteX3" fmla="*/ 5313572 w 5313572"/>
              <a:gd name="connsiteY3" fmla="*/ 0 h 706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3572" h="7063492">
                <a:moveTo>
                  <a:pt x="5313572" y="7063492"/>
                </a:moveTo>
                <a:lnTo>
                  <a:pt x="0" y="5123742"/>
                </a:lnTo>
                <a:lnTo>
                  <a:pt x="0" y="0"/>
                </a:lnTo>
                <a:lnTo>
                  <a:pt x="5313572" y="0"/>
                </a:lnTo>
                <a:close/>
              </a:path>
            </a:pathLst>
          </a:custGeom>
        </p:spPr>
      </p:pic>
      <p:sp>
        <p:nvSpPr>
          <p:cNvPr id="22" name="Rectangle 21"/>
          <p:cNvSpPr/>
          <p:nvPr userDrawn="1"/>
        </p:nvSpPr>
        <p:spPr bwMode="auto">
          <a:xfrm>
            <a:off x="269239" y="2082621"/>
            <a:ext cx="8067823" cy="3587759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7" rIns="0" bIns="34287" numCol="1" rtlCol="0" anchor="ctr" anchorCtr="0" compatLnSpc="1">
            <a:prstTxWarp prst="textNoShape">
              <a:avLst/>
            </a:prstTxWarp>
          </a:bodyPr>
          <a:lstStyle/>
          <a:p>
            <a:pPr algn="ctr" defTabSz="685486" fontAlgn="base">
              <a:spcBef>
                <a:spcPct val="0"/>
              </a:spcBef>
              <a:spcAft>
                <a:spcPct val="0"/>
              </a:spcAft>
            </a:pPr>
            <a:endParaRPr lang="en-US" sz="1470" dirty="0">
              <a:gradFill>
                <a:gsLst>
                  <a:gs pos="5833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 Placeholder 4"/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269239" y="3877271"/>
            <a:ext cx="8067823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4" name="Title 1"/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269239" y="2084186"/>
            <a:ext cx="8067823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240" y="288354"/>
            <a:ext cx="1798278" cy="17985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09635" y="459898"/>
            <a:ext cx="1434153" cy="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 bwMode="auto">
          <a:xfrm rot="17875525">
            <a:off x="5410784" y="-340176"/>
            <a:ext cx="35862" cy="1220190"/>
          </a:xfrm>
          <a:custGeom>
            <a:avLst/>
            <a:gdLst>
              <a:gd name="connsiteX0" fmla="*/ 0 w 36576"/>
              <a:gd name="connsiteY0" fmla="*/ 0 h 1244657"/>
              <a:gd name="connsiteX1" fmla="*/ 36576 w 36576"/>
              <a:gd name="connsiteY1" fmla="*/ 69006 h 1244657"/>
              <a:gd name="connsiteX2" fmla="*/ 36576 w 36576"/>
              <a:gd name="connsiteY2" fmla="*/ 1244657 h 1244657"/>
              <a:gd name="connsiteX3" fmla="*/ 0 w 36576"/>
              <a:gd name="connsiteY3" fmla="*/ 1244657 h 124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" h="1244657">
                <a:moveTo>
                  <a:pt x="0" y="0"/>
                </a:moveTo>
                <a:lnTo>
                  <a:pt x="36576" y="69006"/>
                </a:lnTo>
                <a:lnTo>
                  <a:pt x="36576" y="1244657"/>
                </a:lnTo>
                <a:lnTo>
                  <a:pt x="0" y="1244657"/>
                </a:lnTo>
                <a:close/>
              </a:path>
            </a:pathLst>
          </a:custGeom>
          <a:solidFill>
            <a:srgbClr val="306CB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"/>
          <a:stretch>
            <a:fillRect/>
          </a:stretch>
        </p:blipFill>
        <p:spPr>
          <a:xfrm rot="20396706" flipH="1" flipV="1">
            <a:off x="2040453" y="-1103253"/>
            <a:ext cx="5209118" cy="6925621"/>
          </a:xfrm>
          <a:custGeom>
            <a:avLst/>
            <a:gdLst>
              <a:gd name="connsiteX0" fmla="*/ 5313572 w 5313572"/>
              <a:gd name="connsiteY0" fmla="*/ 7063492 h 7063492"/>
              <a:gd name="connsiteX1" fmla="*/ 0 w 5313572"/>
              <a:gd name="connsiteY1" fmla="*/ 5123742 h 7063492"/>
              <a:gd name="connsiteX2" fmla="*/ 0 w 5313572"/>
              <a:gd name="connsiteY2" fmla="*/ 0 h 7063492"/>
              <a:gd name="connsiteX3" fmla="*/ 5313572 w 5313572"/>
              <a:gd name="connsiteY3" fmla="*/ 0 h 706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3572" h="7063492">
                <a:moveTo>
                  <a:pt x="5313572" y="7063492"/>
                </a:moveTo>
                <a:lnTo>
                  <a:pt x="0" y="5123742"/>
                </a:lnTo>
                <a:lnTo>
                  <a:pt x="0" y="0"/>
                </a:lnTo>
                <a:lnTo>
                  <a:pt x="5313572" y="0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85093" flipH="1">
            <a:off x="6058302" y="3099719"/>
            <a:ext cx="4755677" cy="7184450"/>
          </a:xfrm>
          <a:custGeom>
            <a:avLst/>
            <a:gdLst>
              <a:gd name="connsiteX0" fmla="*/ 775042 w 4850350"/>
              <a:gd name="connsiteY0" fmla="*/ 7328513 h 7328513"/>
              <a:gd name="connsiteX1" fmla="*/ 0 w 4850350"/>
              <a:gd name="connsiteY1" fmla="*/ 5999444 h 7328513"/>
              <a:gd name="connsiteX2" fmla="*/ 0 w 4850350"/>
              <a:gd name="connsiteY2" fmla="*/ 7328513 h 7328513"/>
              <a:gd name="connsiteX3" fmla="*/ 4850350 w 4850350"/>
              <a:gd name="connsiteY3" fmla="*/ 0 h 7328513"/>
              <a:gd name="connsiteX4" fmla="*/ 92321 w 4850350"/>
              <a:gd name="connsiteY4" fmla="*/ 0 h 7328513"/>
              <a:gd name="connsiteX5" fmla="*/ 4365918 w 4850350"/>
              <a:gd name="connsiteY5" fmla="*/ 7328513 h 7328513"/>
              <a:gd name="connsiteX6" fmla="*/ 4850350 w 4850350"/>
              <a:gd name="connsiteY6" fmla="*/ 7328513 h 73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0350" h="7328513">
                <a:moveTo>
                  <a:pt x="775042" y="7328513"/>
                </a:moveTo>
                <a:lnTo>
                  <a:pt x="0" y="5999444"/>
                </a:lnTo>
                <a:lnTo>
                  <a:pt x="0" y="7328513"/>
                </a:lnTo>
                <a:close/>
                <a:moveTo>
                  <a:pt x="4850350" y="0"/>
                </a:moveTo>
                <a:lnTo>
                  <a:pt x="92321" y="0"/>
                </a:lnTo>
                <a:lnTo>
                  <a:pt x="4365918" y="7328513"/>
                </a:lnTo>
                <a:lnTo>
                  <a:pt x="4850350" y="7328513"/>
                </a:lnTo>
                <a:close/>
              </a:path>
            </a:pathLst>
          </a:custGeom>
        </p:spPr>
      </p:pic>
      <p:sp>
        <p:nvSpPr>
          <p:cNvPr id="14" name="Rectangle 13"/>
          <p:cNvSpPr/>
          <p:nvPr userDrawn="1"/>
        </p:nvSpPr>
        <p:spPr bwMode="auto">
          <a:xfrm>
            <a:off x="269239" y="2082621"/>
            <a:ext cx="7171399" cy="3587759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7" rIns="0" bIns="34287" numCol="1" rtlCol="0" anchor="ctr" anchorCtr="0" compatLnSpc="1">
            <a:prstTxWarp prst="textNoShape">
              <a:avLst/>
            </a:prstTxWarp>
          </a:bodyPr>
          <a:lstStyle/>
          <a:p>
            <a:pPr algn="ctr" defTabSz="685486" fontAlgn="base">
              <a:spcBef>
                <a:spcPct val="0"/>
              </a:spcBef>
              <a:spcAft>
                <a:spcPct val="0"/>
              </a:spcAft>
            </a:pPr>
            <a:endParaRPr lang="en-US" sz="1470" dirty="0">
              <a:gradFill>
                <a:gsLst>
                  <a:gs pos="5833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239" y="3877271"/>
            <a:ext cx="7171399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39" y="2084186"/>
            <a:ext cx="7171399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240" y="288354"/>
            <a:ext cx="1798278" cy="17985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09635" y="459898"/>
            <a:ext cx="1434153" cy="3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3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900000" flipH="1">
            <a:off x="1490713" y="-2224007"/>
            <a:ext cx="10278366" cy="15532045"/>
          </a:xfrm>
          <a:custGeom>
            <a:avLst/>
            <a:gdLst>
              <a:gd name="connsiteX0" fmla="*/ 10484469 w 10484469"/>
              <a:gd name="connsiteY0" fmla="*/ 13623262 h 15841248"/>
              <a:gd name="connsiteX1" fmla="*/ 8266483 w 10484469"/>
              <a:gd name="connsiteY1" fmla="*/ 15841248 h 15841248"/>
              <a:gd name="connsiteX2" fmla="*/ 10484469 w 10484469"/>
              <a:gd name="connsiteY2" fmla="*/ 15841248 h 15841248"/>
              <a:gd name="connsiteX3" fmla="*/ 5169239 w 10484469"/>
              <a:gd name="connsiteY3" fmla="*/ 0 h 15841248"/>
              <a:gd name="connsiteX4" fmla="*/ 0 w 10484469"/>
              <a:gd name="connsiteY4" fmla="*/ 5169239 h 15841248"/>
              <a:gd name="connsiteX5" fmla="*/ 0 w 10484469"/>
              <a:gd name="connsiteY5" fmla="*/ 15060993 h 15841248"/>
              <a:gd name="connsiteX6" fmla="*/ 10484469 w 10484469"/>
              <a:gd name="connsiteY6" fmla="*/ 4576524 h 15841248"/>
              <a:gd name="connsiteX7" fmla="*/ 10484469 w 10484469"/>
              <a:gd name="connsiteY7" fmla="*/ 3598762 h 15841248"/>
              <a:gd name="connsiteX8" fmla="*/ 6885707 w 10484469"/>
              <a:gd name="connsiteY8" fmla="*/ 0 h 1584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84469" h="15841248">
                <a:moveTo>
                  <a:pt x="10484469" y="13623262"/>
                </a:moveTo>
                <a:lnTo>
                  <a:pt x="8266483" y="15841248"/>
                </a:lnTo>
                <a:lnTo>
                  <a:pt x="10484469" y="15841248"/>
                </a:lnTo>
                <a:close/>
                <a:moveTo>
                  <a:pt x="5169239" y="0"/>
                </a:moveTo>
                <a:lnTo>
                  <a:pt x="0" y="5169239"/>
                </a:lnTo>
                <a:lnTo>
                  <a:pt x="0" y="15060993"/>
                </a:lnTo>
                <a:lnTo>
                  <a:pt x="10484469" y="4576524"/>
                </a:lnTo>
                <a:lnTo>
                  <a:pt x="10484469" y="3598762"/>
                </a:lnTo>
                <a:lnTo>
                  <a:pt x="6885707" y="0"/>
                </a:lnTo>
                <a:close/>
              </a:path>
            </a:pathLst>
          </a:cu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3" t="50908"/>
          <a:stretch/>
        </p:blipFill>
        <p:spPr>
          <a:xfrm rot="7200000" flipH="1">
            <a:off x="8911466" y="4799548"/>
            <a:ext cx="2642129" cy="3658028"/>
          </a:xfrm>
          <a:custGeom>
            <a:avLst/>
            <a:gdLst>
              <a:gd name="connsiteX0" fmla="*/ 2694727 w 2694727"/>
              <a:gd name="connsiteY0" fmla="*/ 3731379 h 3731379"/>
              <a:gd name="connsiteX1" fmla="*/ 2694727 w 2694727"/>
              <a:gd name="connsiteY1" fmla="*/ 0 h 3731379"/>
              <a:gd name="connsiteX2" fmla="*/ 2154313 w 2694727"/>
              <a:gd name="connsiteY2" fmla="*/ 0 h 3731379"/>
              <a:gd name="connsiteX3" fmla="*/ 0 w 2694727"/>
              <a:gd name="connsiteY3" fmla="*/ 3731379 h 373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4727" h="3731379">
                <a:moveTo>
                  <a:pt x="2694727" y="3731379"/>
                </a:moveTo>
                <a:lnTo>
                  <a:pt x="2694727" y="0"/>
                </a:lnTo>
                <a:lnTo>
                  <a:pt x="2154313" y="0"/>
                </a:lnTo>
                <a:lnTo>
                  <a:pt x="0" y="3731379"/>
                </a:lnTo>
                <a:close/>
              </a:path>
            </a:pathLst>
          </a:custGeom>
        </p:spPr>
      </p:pic>
      <p:sp>
        <p:nvSpPr>
          <p:cNvPr id="6" name="Rectangle 5"/>
          <p:cNvSpPr/>
          <p:nvPr userDrawn="1"/>
        </p:nvSpPr>
        <p:spPr bwMode="auto">
          <a:xfrm>
            <a:off x="269239" y="2084172"/>
            <a:ext cx="9860673" cy="3586208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1104" y="4155893"/>
            <a:ext cx="9858808" cy="152614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4" y="2098542"/>
            <a:ext cx="9860609" cy="205735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913" y="470068"/>
            <a:ext cx="1611036" cy="345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9240" y="288354"/>
            <a:ext cx="1798278" cy="17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4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AE9285-9977-4441-A573-2C3A07B00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36559"/>
            <a:ext cx="3928533" cy="98488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Photo layout with Title 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6601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160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0" r="6878"/>
          <a:stretch/>
        </p:blipFill>
        <p:spPr>
          <a:xfrm rot="16200000" flipH="1" flipV="1">
            <a:off x="2667001" y="-2667000"/>
            <a:ext cx="6857999" cy="12192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69239" y="2086886"/>
            <a:ext cx="8964248" cy="4480046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1104" y="4458017"/>
            <a:ext cx="8962384" cy="2108915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4" y="2098542"/>
            <a:ext cx="8964184" cy="234411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129913" y="470068"/>
            <a:ext cx="1611036" cy="345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240" y="288354"/>
            <a:ext cx="1798278" cy="17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2600000" flipH="1" flipV="1">
            <a:off x="4683439" y="2282065"/>
            <a:ext cx="7354726" cy="11114019"/>
          </a:xfrm>
          <a:custGeom>
            <a:avLst/>
            <a:gdLst>
              <a:gd name="connsiteX0" fmla="*/ 6557308 w 7502204"/>
              <a:gd name="connsiteY0" fmla="*/ 11335270 h 11335270"/>
              <a:gd name="connsiteX1" fmla="*/ 7502204 w 7502204"/>
              <a:gd name="connsiteY1" fmla="*/ 10789734 h 11335270"/>
              <a:gd name="connsiteX2" fmla="*/ 7502204 w 7502204"/>
              <a:gd name="connsiteY2" fmla="*/ 11335270 h 11335270"/>
              <a:gd name="connsiteX3" fmla="*/ 0 w 7502204"/>
              <a:gd name="connsiteY3" fmla="*/ 0 h 11335270"/>
              <a:gd name="connsiteX4" fmla="*/ 4991486 w 7502204"/>
              <a:gd name="connsiteY4" fmla="*/ 0 h 11335270"/>
              <a:gd name="connsiteX5" fmla="*/ 6635245 w 7502204"/>
              <a:gd name="connsiteY5" fmla="*/ 2847074 h 11335270"/>
              <a:gd name="connsiteX6" fmla="*/ 0 w 7502204"/>
              <a:gd name="connsiteY6" fmla="*/ 6677935 h 1133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204" h="11335270">
                <a:moveTo>
                  <a:pt x="6557308" y="11335270"/>
                </a:moveTo>
                <a:lnTo>
                  <a:pt x="7502204" y="10789734"/>
                </a:lnTo>
                <a:lnTo>
                  <a:pt x="7502204" y="11335270"/>
                </a:lnTo>
                <a:close/>
                <a:moveTo>
                  <a:pt x="0" y="0"/>
                </a:moveTo>
                <a:lnTo>
                  <a:pt x="4991486" y="0"/>
                </a:lnTo>
                <a:lnTo>
                  <a:pt x="6635245" y="2847074"/>
                </a:lnTo>
                <a:lnTo>
                  <a:pt x="0" y="6677935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5"/>
          <a:stretch>
            <a:fillRect/>
          </a:stretch>
        </p:blipFill>
        <p:spPr>
          <a:xfrm rot="19800000" flipH="1" flipV="1">
            <a:off x="537829" y="-1346381"/>
            <a:ext cx="5161485" cy="5874339"/>
          </a:xfrm>
          <a:custGeom>
            <a:avLst/>
            <a:gdLst>
              <a:gd name="connsiteX0" fmla="*/ 4576182 w 5264984"/>
              <a:gd name="connsiteY0" fmla="*/ 5991282 h 5991282"/>
              <a:gd name="connsiteX1" fmla="*/ 0 w 5264984"/>
              <a:gd name="connsiteY1" fmla="*/ 3349222 h 5991282"/>
              <a:gd name="connsiteX2" fmla="*/ 0 w 5264984"/>
              <a:gd name="connsiteY2" fmla="*/ 0 h 5991282"/>
              <a:gd name="connsiteX3" fmla="*/ 5264984 w 5264984"/>
              <a:gd name="connsiteY3" fmla="*/ 0 h 5991282"/>
              <a:gd name="connsiteX4" fmla="*/ 5264984 w 5264984"/>
              <a:gd name="connsiteY4" fmla="*/ 4798241 h 599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4984" h="5991282">
                <a:moveTo>
                  <a:pt x="4576182" y="5991282"/>
                </a:moveTo>
                <a:lnTo>
                  <a:pt x="0" y="3349222"/>
                </a:lnTo>
                <a:lnTo>
                  <a:pt x="0" y="0"/>
                </a:lnTo>
                <a:lnTo>
                  <a:pt x="5264984" y="0"/>
                </a:lnTo>
                <a:lnTo>
                  <a:pt x="5264984" y="4798241"/>
                </a:lnTo>
                <a:close/>
              </a:path>
            </a:pathLst>
          </a:custGeom>
        </p:spPr>
      </p:pic>
      <p:sp>
        <p:nvSpPr>
          <p:cNvPr id="7" name="Rectangle 6"/>
          <p:cNvSpPr/>
          <p:nvPr userDrawn="1"/>
        </p:nvSpPr>
        <p:spPr bwMode="auto">
          <a:xfrm>
            <a:off x="269239" y="1187621"/>
            <a:ext cx="7171399" cy="3586208"/>
          </a:xfrm>
          <a:prstGeom prst="rect">
            <a:avLst/>
          </a:prstGeom>
          <a:solidFill>
            <a:srgbClr val="006EB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7" rIns="0" bIns="34287" numCol="1" rtlCol="0" anchor="ctr" anchorCtr="0" compatLnSpc="1">
            <a:prstTxWarp prst="textNoShape">
              <a:avLst/>
            </a:prstTxWarp>
          </a:bodyPr>
          <a:lstStyle/>
          <a:p>
            <a:pPr algn="ctr" defTabSz="685486" fontAlgn="base">
              <a:spcBef>
                <a:spcPct val="0"/>
              </a:spcBef>
              <a:spcAft>
                <a:spcPct val="0"/>
              </a:spcAft>
            </a:pPr>
            <a:endParaRPr lang="en-US" sz="1470" dirty="0">
              <a:gradFill>
                <a:gsLst>
                  <a:gs pos="5833">
                    <a:schemeClr val="tx1">
                      <a:lumMod val="50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7645"/>
            <a:ext cx="7171399" cy="2264518"/>
          </a:xfrm>
          <a:noFill/>
        </p:spPr>
        <p:txBody>
          <a:bodyPr tIns="91440" bIns="91440" anchor="t" anchorCtr="0"/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452163"/>
            <a:ext cx="7171399" cy="132166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353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rgbClr val="006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2" r="9441" b="11244"/>
          <a:stretch>
            <a:fillRect/>
          </a:stretch>
        </p:blipFill>
        <p:spPr>
          <a:xfrm rot="10800000" flipH="1" flipV="1">
            <a:off x="6843021" y="-1"/>
            <a:ext cx="5348978" cy="6858001"/>
          </a:xfrm>
          <a:custGeom>
            <a:avLst/>
            <a:gdLst>
              <a:gd name="connsiteX0" fmla="*/ 0 w 5456236"/>
              <a:gd name="connsiteY0" fmla="*/ 0 h 6994526"/>
              <a:gd name="connsiteX1" fmla="*/ 5456236 w 5456236"/>
              <a:gd name="connsiteY1" fmla="*/ 0 h 6994526"/>
              <a:gd name="connsiteX2" fmla="*/ 5456236 w 5456236"/>
              <a:gd name="connsiteY2" fmla="*/ 6994526 h 6994526"/>
              <a:gd name="connsiteX3" fmla="*/ 0 w 5456236"/>
              <a:gd name="connsiteY3" fmla="*/ 6994526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6236" h="6994526">
                <a:moveTo>
                  <a:pt x="0" y="0"/>
                </a:moveTo>
                <a:lnTo>
                  <a:pt x="5456236" y="0"/>
                </a:lnTo>
                <a:lnTo>
                  <a:pt x="5456236" y="6994526"/>
                </a:lnTo>
                <a:lnTo>
                  <a:pt x="0" y="6994526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 userDrawn="1"/>
        </p:nvSpPr>
        <p:spPr bwMode="auto">
          <a:xfrm>
            <a:off x="269239" y="1186356"/>
            <a:ext cx="7171399" cy="269798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1398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7639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5541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2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653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589137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16787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39" y="1190734"/>
            <a:ext cx="11653523" cy="21879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779814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7971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2618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60FA2-49B3-4240-B08E-A7F01EFC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98113"/>
            <a:ext cx="3928533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Photo layout with body text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993202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160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724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572110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21493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51894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899420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091884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68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622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9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6072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0269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038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5981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5909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2443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329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521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535557"/>
            <a:ext cx="3924300" cy="984885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4" y="3962403"/>
            <a:ext cx="39243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F706382E-EA12-4E53-838C-E3F808C1C8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  <p:pic>
        <p:nvPicPr>
          <p:cNvPr id="10" name="Picture 9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C4A10F96-C461-4CB2-A378-DA37C88D2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930" r="28181"/>
          <a:stretch/>
        </p:blipFill>
        <p:spPr>
          <a:xfrm>
            <a:off x="548640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45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18" userDrawn="1">
          <p15:clr>
            <a:srgbClr val="5ACBF0"/>
          </p15:clr>
        </p15:guide>
        <p15:guide id="7" pos="2963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298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1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3" y="1436692"/>
            <a:ext cx="10632019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45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9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42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7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1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778933" y="6161317"/>
            <a:ext cx="4287392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92070E64-029E-42B4-95A9-49FD40AEA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778934" y="1436691"/>
            <a:ext cx="10632015" cy="2123658"/>
          </a:xfrm>
        </p:spPr>
        <p:txBody>
          <a:bodyPr wrap="square">
            <a:spAutoFit/>
          </a:bodyPr>
          <a:lstStyle>
            <a:lvl1pPr>
              <a:defRPr sz="30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69042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525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9"/>
            <a:ext cx="11653523" cy="143244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6" indent="0">
              <a:buNone/>
              <a:defRPr sz="1471"/>
            </a:lvl3pPr>
            <a:lvl4pPr marL="336191" indent="0">
              <a:buNone/>
              <a:defRPr sz="1324"/>
            </a:lvl4pPr>
            <a:lvl5pPr marL="504287" indent="0">
              <a:buNone/>
              <a:defRPr sz="132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3467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screenshot of two characters in the game MineCraft sitting next to each other.">
            <a:extLst>
              <a:ext uri="{FF2B5EF4-FFF2-40B4-BE49-F238E27FC236}">
                <a16:creationId xmlns:a16="http://schemas.microsoft.com/office/drawing/2014/main" id="{D03C0476-4616-4612-9F77-7B8D6344891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r="14630" b="-2"/>
          <a:stretch/>
        </p:blipFill>
        <p:spPr bwMode="auto">
          <a:xfrm flipH="1">
            <a:off x="5840359" y="-5196"/>
            <a:ext cx="6351640" cy="689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41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536747"/>
            <a:ext cx="3932767" cy="984885"/>
          </a:xfrm>
        </p:spPr>
        <p:txBody>
          <a:bodyPr wrap="square" anchor="b" anchorCtr="0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4" y="3962403"/>
            <a:ext cx="393276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F8D7E5F6-5CF1-4575-9248-35403A2977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  <p:pic>
        <p:nvPicPr>
          <p:cNvPr id="10" name="Picture 9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5E477714-59E4-4928-9380-5C1E591DD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930" r="28181"/>
          <a:stretch/>
        </p:blipFill>
        <p:spPr>
          <a:xfrm>
            <a:off x="548640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45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19" userDrawn="1">
          <p15:clr>
            <a:srgbClr val="5ACBF0"/>
          </p15:clr>
        </p15:guide>
        <p15:guide id="7" pos="296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535557"/>
            <a:ext cx="3924300" cy="984885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4" y="3962403"/>
            <a:ext cx="39243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0036EB-CD3C-4CCC-9018-4CADDA4FFE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  <p:pic>
        <p:nvPicPr>
          <p:cNvPr id="12" name="Picture 11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3157501F-97F6-4681-AB65-CCD86CE8C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930" r="28181"/>
          <a:stretch/>
        </p:blipFill>
        <p:spPr>
          <a:xfrm>
            <a:off x="548640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45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18" userDrawn="1">
          <p15:clr>
            <a:srgbClr val="5ACBF0"/>
          </p15:clr>
        </p15:guide>
        <p15:guide id="7" pos="2963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41335"/>
            <a:ext cx="8949267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62403"/>
            <a:ext cx="894926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F5398AA-9E56-4CE9-9016-E184ECC78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51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41335"/>
            <a:ext cx="8949267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62403"/>
            <a:ext cx="894926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5D1AEFAB-2B8D-4538-AB59-B73058CB7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9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1810"/>
            <a:ext cx="8949267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1" y="3962403"/>
            <a:ext cx="89492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DD1C7074-B3FD-4E15-B5C6-78C8DEAF9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4" y="585788"/>
            <a:ext cx="182166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19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32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0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300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66034-917A-4F9A-ACC8-8CC5B8B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0308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495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3ACEF5-93A4-452F-A833-13A15FE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0308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168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9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8971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300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457200"/>
            <a:ext cx="5317067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40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7" userDrawn="1">
          <p15:clr>
            <a:srgbClr val="5ACBF0"/>
          </p15:clr>
        </p15:guide>
        <p15:guide id="31" pos="2144" userDrawn="1">
          <p15:clr>
            <a:srgbClr val="FBAE40"/>
          </p15:clr>
        </p15:guide>
        <p15:guide id="32" pos="1909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4" y="2148764"/>
            <a:ext cx="3928533" cy="98488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3535544"/>
            <a:ext cx="3928533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57478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35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AE9285-9977-4441-A573-2C3A07B00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36559"/>
            <a:ext cx="3928533" cy="98488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2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Photo layout with Title  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92056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160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E60FA2-49B3-4240-B08E-A7F01EFC2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934" y="2998113"/>
            <a:ext cx="3928533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Photo layout with body text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86400" y="0"/>
            <a:ext cx="67056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7720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56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160" userDrawn="1">
          <p15:clr>
            <a:srgbClr val="5ACBF0"/>
          </p15:clr>
        </p15:guide>
        <p15:guide id="9" pos="2965" userDrawn="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1810"/>
            <a:ext cx="8949267" cy="49244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2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1" y="3962403"/>
            <a:ext cx="89492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FAFFA9B6-7AA0-4573-9463-F67027688D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19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9585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3224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78933" y="3977322"/>
            <a:ext cx="89502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6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686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098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0167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8933" y="3035809"/>
            <a:ext cx="8950283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35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66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442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3" y="1436692"/>
            <a:ext cx="10632019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45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9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42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7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974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778933" y="6161317"/>
            <a:ext cx="4287392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B00A58DD-DAA0-489B-A047-37A7D06C9F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78933" y="585788"/>
            <a:ext cx="18219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778934" y="1436691"/>
            <a:ext cx="10632015" cy="2123658"/>
          </a:xfrm>
        </p:spPr>
        <p:txBody>
          <a:bodyPr wrap="square">
            <a:spAutoFit/>
          </a:bodyPr>
          <a:lstStyle>
            <a:lvl1pPr>
              <a:defRPr sz="30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69042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5257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334D89DC-FB64-4749-89ED-4FB3A7A72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71" t="24845" r="27126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94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 descr="Teacher and student gathered around a table with a computer talking" title="Microsoft brand photo">
            <a:extLst>
              <a:ext uri="{FF2B5EF4-FFF2-40B4-BE49-F238E27FC236}">
                <a16:creationId xmlns:a16="http://schemas.microsoft.com/office/drawing/2014/main" id="{F90F1673-8F9D-4C6A-993B-F2880C391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71" t="24845" r="27126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6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83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44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3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304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8934" y="1435499"/>
            <a:ext cx="10632015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9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300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3788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16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47355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3373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03167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28170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785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8018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917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891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66034-917A-4F9A-ACC8-8CC5B8B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0308" y="1435102"/>
            <a:ext cx="5120640" cy="16127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18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622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380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5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6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211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7350980" y="2084173"/>
            <a:ext cx="4332936" cy="3944786"/>
            <a:chOff x="7498383" y="2125664"/>
            <a:chExt cx="4419820" cy="4023316"/>
          </a:xfrm>
        </p:grpSpPr>
        <p:sp>
          <p:nvSpPr>
            <p:cNvPr id="39" name="Freeform 251"/>
            <p:cNvSpPr>
              <a:spLocks/>
            </p:cNvSpPr>
            <p:nvPr userDrawn="1"/>
          </p:nvSpPr>
          <p:spPr bwMode="gray">
            <a:xfrm>
              <a:off x="9263203" y="2401659"/>
              <a:ext cx="42761" cy="478135"/>
            </a:xfrm>
            <a:custGeom>
              <a:avLst/>
              <a:gdLst>
                <a:gd name="T0" fmla="*/ 11 w 11"/>
                <a:gd name="T1" fmla="*/ 123 h 123"/>
                <a:gd name="T2" fmla="*/ 0 w 11"/>
                <a:gd name="T3" fmla="*/ 123 h 123"/>
                <a:gd name="T4" fmla="*/ 2 w 11"/>
                <a:gd name="T5" fmla="*/ 0 h 123"/>
                <a:gd name="T6" fmla="*/ 9 w 11"/>
                <a:gd name="T7" fmla="*/ 0 h 123"/>
                <a:gd name="T8" fmla="*/ 11 w 11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3">
                  <a:moveTo>
                    <a:pt x="11" y="123"/>
                  </a:moveTo>
                  <a:lnTo>
                    <a:pt x="0" y="123"/>
                  </a:lnTo>
                  <a:lnTo>
                    <a:pt x="2" y="0"/>
                  </a:lnTo>
                  <a:lnTo>
                    <a:pt x="9" y="0"/>
                  </a:lnTo>
                  <a:lnTo>
                    <a:pt x="11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0" name="Freeform 252"/>
            <p:cNvSpPr>
              <a:spLocks/>
            </p:cNvSpPr>
            <p:nvPr userDrawn="1"/>
          </p:nvSpPr>
          <p:spPr bwMode="gray">
            <a:xfrm>
              <a:off x="9119373" y="2393883"/>
              <a:ext cx="178814" cy="54421"/>
            </a:xfrm>
            <a:custGeom>
              <a:avLst/>
              <a:gdLst>
                <a:gd name="T0" fmla="*/ 47 w 49"/>
                <a:gd name="T1" fmla="*/ 0 h 15"/>
                <a:gd name="T2" fmla="*/ 1 w 49"/>
                <a:gd name="T3" fmla="*/ 11 h 15"/>
                <a:gd name="T4" fmla="*/ 49 w 49"/>
                <a:gd name="T5" fmla="*/ 8 h 15"/>
                <a:gd name="T6" fmla="*/ 47 w 4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5">
                  <a:moveTo>
                    <a:pt x="47" y="0"/>
                  </a:moveTo>
                  <a:cubicBezTo>
                    <a:pt x="1" y="6"/>
                    <a:pt x="0" y="10"/>
                    <a:pt x="1" y="11"/>
                  </a:cubicBezTo>
                  <a:cubicBezTo>
                    <a:pt x="1" y="12"/>
                    <a:pt x="3" y="15"/>
                    <a:pt x="49" y="8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1" name="Freeform 253"/>
            <p:cNvSpPr>
              <a:spLocks/>
            </p:cNvSpPr>
            <p:nvPr userDrawn="1"/>
          </p:nvSpPr>
          <p:spPr bwMode="gray">
            <a:xfrm>
              <a:off x="9267089" y="2397772"/>
              <a:ext cx="120507" cy="155491"/>
            </a:xfrm>
            <a:custGeom>
              <a:avLst/>
              <a:gdLst>
                <a:gd name="T0" fmla="*/ 0 w 34"/>
                <a:gd name="T1" fmla="*/ 5 h 43"/>
                <a:gd name="T2" fmla="*/ 30 w 34"/>
                <a:gd name="T3" fmla="*/ 41 h 43"/>
                <a:gd name="T4" fmla="*/ 7 w 34"/>
                <a:gd name="T5" fmla="*/ 0 h 43"/>
                <a:gd name="T6" fmla="*/ 0 w 34"/>
                <a:gd name="T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3">
                  <a:moveTo>
                    <a:pt x="0" y="5"/>
                  </a:moveTo>
                  <a:cubicBezTo>
                    <a:pt x="26" y="43"/>
                    <a:pt x="29" y="42"/>
                    <a:pt x="30" y="41"/>
                  </a:cubicBezTo>
                  <a:cubicBezTo>
                    <a:pt x="31" y="40"/>
                    <a:pt x="34" y="38"/>
                    <a:pt x="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2" name="Freeform 254"/>
            <p:cNvSpPr>
              <a:spLocks/>
            </p:cNvSpPr>
            <p:nvPr userDrawn="1"/>
          </p:nvSpPr>
          <p:spPr bwMode="gray">
            <a:xfrm>
              <a:off x="9267089" y="2250057"/>
              <a:ext cx="77745" cy="171040"/>
            </a:xfrm>
            <a:custGeom>
              <a:avLst/>
              <a:gdLst>
                <a:gd name="T0" fmla="*/ 0 w 22"/>
                <a:gd name="T1" fmla="*/ 45 h 47"/>
                <a:gd name="T2" fmla="*/ 18 w 22"/>
                <a:gd name="T3" fmla="*/ 1 h 47"/>
                <a:gd name="T4" fmla="*/ 8 w 22"/>
                <a:gd name="T5" fmla="*/ 47 h 47"/>
                <a:gd name="T6" fmla="*/ 0 w 22"/>
                <a:gd name="T7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7">
                  <a:moveTo>
                    <a:pt x="0" y="45"/>
                  </a:moveTo>
                  <a:cubicBezTo>
                    <a:pt x="14" y="0"/>
                    <a:pt x="17" y="1"/>
                    <a:pt x="18" y="1"/>
                  </a:cubicBezTo>
                  <a:cubicBezTo>
                    <a:pt x="19" y="2"/>
                    <a:pt x="22" y="3"/>
                    <a:pt x="8" y="47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Freeform 255"/>
            <p:cNvSpPr>
              <a:spLocks/>
            </p:cNvSpPr>
            <p:nvPr userDrawn="1"/>
          </p:nvSpPr>
          <p:spPr bwMode="gray">
            <a:xfrm>
              <a:off x="8905575" y="2479404"/>
              <a:ext cx="50535" cy="377066"/>
            </a:xfrm>
            <a:custGeom>
              <a:avLst/>
              <a:gdLst>
                <a:gd name="T0" fmla="*/ 13 w 13"/>
                <a:gd name="T1" fmla="*/ 97 h 97"/>
                <a:gd name="T2" fmla="*/ 0 w 13"/>
                <a:gd name="T3" fmla="*/ 97 h 97"/>
                <a:gd name="T4" fmla="*/ 2 w 13"/>
                <a:gd name="T5" fmla="*/ 0 h 97"/>
                <a:gd name="T6" fmla="*/ 11 w 13"/>
                <a:gd name="T7" fmla="*/ 0 h 97"/>
                <a:gd name="T8" fmla="*/ 13 w 1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7">
                  <a:moveTo>
                    <a:pt x="13" y="97"/>
                  </a:moveTo>
                  <a:lnTo>
                    <a:pt x="0" y="97"/>
                  </a:lnTo>
                  <a:lnTo>
                    <a:pt x="2" y="0"/>
                  </a:lnTo>
                  <a:lnTo>
                    <a:pt x="11" y="0"/>
                  </a:lnTo>
                  <a:lnTo>
                    <a:pt x="13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4" name="Freeform 256"/>
            <p:cNvSpPr>
              <a:spLocks/>
            </p:cNvSpPr>
            <p:nvPr userDrawn="1"/>
          </p:nvSpPr>
          <p:spPr bwMode="gray">
            <a:xfrm>
              <a:off x="8909461" y="2463855"/>
              <a:ext cx="202138" cy="112732"/>
            </a:xfrm>
            <a:custGeom>
              <a:avLst/>
              <a:gdLst>
                <a:gd name="T0" fmla="*/ 0 w 55"/>
                <a:gd name="T1" fmla="*/ 10 h 32"/>
                <a:gd name="T2" fmla="*/ 54 w 55"/>
                <a:gd name="T3" fmla="*/ 27 h 32"/>
                <a:gd name="T4" fmla="*/ 4 w 55"/>
                <a:gd name="T5" fmla="*/ 0 h 32"/>
                <a:gd name="T6" fmla="*/ 0 w 55"/>
                <a:gd name="T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2">
                  <a:moveTo>
                    <a:pt x="0" y="10"/>
                  </a:moveTo>
                  <a:cubicBezTo>
                    <a:pt x="51" y="32"/>
                    <a:pt x="54" y="29"/>
                    <a:pt x="54" y="27"/>
                  </a:cubicBezTo>
                  <a:cubicBezTo>
                    <a:pt x="55" y="26"/>
                    <a:pt x="55" y="22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5" name="Freeform 257"/>
            <p:cNvSpPr>
              <a:spLocks/>
            </p:cNvSpPr>
            <p:nvPr userDrawn="1"/>
          </p:nvSpPr>
          <p:spPr bwMode="gray">
            <a:xfrm>
              <a:off x="8897800" y="2292815"/>
              <a:ext cx="50535" cy="202138"/>
            </a:xfrm>
            <a:custGeom>
              <a:avLst/>
              <a:gdLst>
                <a:gd name="T0" fmla="*/ 14 w 14"/>
                <a:gd name="T1" fmla="*/ 56 h 56"/>
                <a:gd name="T2" fmla="*/ 6 w 14"/>
                <a:gd name="T3" fmla="*/ 1 h 56"/>
                <a:gd name="T4" fmla="*/ 4 w 14"/>
                <a:gd name="T5" fmla="*/ 56 h 56"/>
                <a:gd name="T6" fmla="*/ 14 w 1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6">
                  <a:moveTo>
                    <a:pt x="14" y="56"/>
                  </a:moveTo>
                  <a:cubicBezTo>
                    <a:pt x="11" y="0"/>
                    <a:pt x="8" y="0"/>
                    <a:pt x="6" y="1"/>
                  </a:cubicBezTo>
                  <a:cubicBezTo>
                    <a:pt x="4" y="1"/>
                    <a:pt x="0" y="1"/>
                    <a:pt x="4" y="56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6" name="Freeform 258"/>
            <p:cNvSpPr>
              <a:spLocks/>
            </p:cNvSpPr>
            <p:nvPr userDrawn="1"/>
          </p:nvSpPr>
          <p:spPr bwMode="gray">
            <a:xfrm>
              <a:off x="8773408" y="2471629"/>
              <a:ext cx="174928" cy="155491"/>
            </a:xfrm>
            <a:custGeom>
              <a:avLst/>
              <a:gdLst>
                <a:gd name="T0" fmla="*/ 49 w 49"/>
                <a:gd name="T1" fmla="*/ 8 h 44"/>
                <a:gd name="T2" fmla="*/ 4 w 49"/>
                <a:gd name="T3" fmla="*/ 41 h 44"/>
                <a:gd name="T4" fmla="*/ 42 w 49"/>
                <a:gd name="T5" fmla="*/ 0 h 44"/>
                <a:gd name="T6" fmla="*/ 49 w 49"/>
                <a:gd name="T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4">
                  <a:moveTo>
                    <a:pt x="49" y="8"/>
                  </a:moveTo>
                  <a:cubicBezTo>
                    <a:pt x="7" y="44"/>
                    <a:pt x="5" y="42"/>
                    <a:pt x="4" y="41"/>
                  </a:cubicBezTo>
                  <a:cubicBezTo>
                    <a:pt x="3" y="39"/>
                    <a:pt x="0" y="36"/>
                    <a:pt x="42" y="0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7" name="Freeform 259"/>
            <p:cNvSpPr>
              <a:spLocks/>
            </p:cNvSpPr>
            <p:nvPr userDrawn="1"/>
          </p:nvSpPr>
          <p:spPr bwMode="gray">
            <a:xfrm>
              <a:off x="9523649" y="2378334"/>
              <a:ext cx="46647" cy="400389"/>
            </a:xfrm>
            <a:custGeom>
              <a:avLst/>
              <a:gdLst>
                <a:gd name="T0" fmla="*/ 12 w 12"/>
                <a:gd name="T1" fmla="*/ 103 h 103"/>
                <a:gd name="T2" fmla="*/ 0 w 12"/>
                <a:gd name="T3" fmla="*/ 103 h 103"/>
                <a:gd name="T4" fmla="*/ 2 w 12"/>
                <a:gd name="T5" fmla="*/ 0 h 103"/>
                <a:gd name="T6" fmla="*/ 10 w 12"/>
                <a:gd name="T7" fmla="*/ 0 h 103"/>
                <a:gd name="T8" fmla="*/ 12 w 1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3">
                  <a:moveTo>
                    <a:pt x="12" y="103"/>
                  </a:moveTo>
                  <a:lnTo>
                    <a:pt x="0" y="103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8" name="Freeform 260"/>
            <p:cNvSpPr>
              <a:spLocks/>
            </p:cNvSpPr>
            <p:nvPr userDrawn="1"/>
          </p:nvSpPr>
          <p:spPr bwMode="gray">
            <a:xfrm>
              <a:off x="9469227" y="2211183"/>
              <a:ext cx="101069" cy="182703"/>
            </a:xfrm>
            <a:custGeom>
              <a:avLst/>
              <a:gdLst>
                <a:gd name="T0" fmla="*/ 28 w 28"/>
                <a:gd name="T1" fmla="*/ 47 h 51"/>
                <a:gd name="T2" fmla="*/ 3 w 28"/>
                <a:gd name="T3" fmla="*/ 1 h 51"/>
                <a:gd name="T4" fmla="*/ 19 w 28"/>
                <a:gd name="T5" fmla="*/ 51 h 51"/>
                <a:gd name="T6" fmla="*/ 28 w 28"/>
                <a:gd name="T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28" y="47"/>
                  </a:moveTo>
                  <a:cubicBezTo>
                    <a:pt x="8" y="0"/>
                    <a:pt x="5" y="0"/>
                    <a:pt x="3" y="1"/>
                  </a:cubicBezTo>
                  <a:cubicBezTo>
                    <a:pt x="2" y="2"/>
                    <a:pt x="0" y="4"/>
                    <a:pt x="19" y="51"/>
                  </a:cubicBezTo>
                  <a:lnTo>
                    <a:pt x="28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9" name="Freeform 261"/>
            <p:cNvSpPr>
              <a:spLocks/>
            </p:cNvSpPr>
            <p:nvPr userDrawn="1"/>
          </p:nvSpPr>
          <p:spPr bwMode="gray">
            <a:xfrm>
              <a:off x="9418694" y="2355011"/>
              <a:ext cx="143830" cy="163265"/>
            </a:xfrm>
            <a:custGeom>
              <a:avLst/>
              <a:gdLst>
                <a:gd name="T0" fmla="*/ 33 w 40"/>
                <a:gd name="T1" fmla="*/ 0 h 45"/>
                <a:gd name="T2" fmla="*/ 3 w 40"/>
                <a:gd name="T3" fmla="*/ 41 h 45"/>
                <a:gd name="T4" fmla="*/ 40 w 40"/>
                <a:gd name="T5" fmla="*/ 7 h 45"/>
                <a:gd name="T6" fmla="*/ 33 w 4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5">
                  <a:moveTo>
                    <a:pt x="33" y="0"/>
                  </a:moveTo>
                  <a:cubicBezTo>
                    <a:pt x="0" y="38"/>
                    <a:pt x="2" y="40"/>
                    <a:pt x="3" y="41"/>
                  </a:cubicBezTo>
                  <a:cubicBezTo>
                    <a:pt x="4" y="42"/>
                    <a:pt x="7" y="45"/>
                    <a:pt x="40" y="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0" name="Freeform 262"/>
            <p:cNvSpPr>
              <a:spLocks/>
            </p:cNvSpPr>
            <p:nvPr userDrawn="1"/>
          </p:nvSpPr>
          <p:spPr bwMode="gray">
            <a:xfrm>
              <a:off x="9543087" y="2355011"/>
              <a:ext cx="182703" cy="46647"/>
            </a:xfrm>
            <a:custGeom>
              <a:avLst/>
              <a:gdLst>
                <a:gd name="T0" fmla="*/ 0 w 51"/>
                <a:gd name="T1" fmla="*/ 0 h 13"/>
                <a:gd name="T2" fmla="*/ 50 w 51"/>
                <a:gd name="T3" fmla="*/ 8 h 13"/>
                <a:gd name="T4" fmla="*/ 0 w 51"/>
                <a:gd name="T5" fmla="*/ 10 h 13"/>
                <a:gd name="T6" fmla="*/ 0 w 5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3">
                  <a:moveTo>
                    <a:pt x="0" y="0"/>
                  </a:moveTo>
                  <a:cubicBezTo>
                    <a:pt x="51" y="3"/>
                    <a:pt x="50" y="6"/>
                    <a:pt x="50" y="8"/>
                  </a:cubicBezTo>
                  <a:cubicBezTo>
                    <a:pt x="50" y="9"/>
                    <a:pt x="50" y="13"/>
                    <a:pt x="0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1" name="Oval 263"/>
            <p:cNvSpPr>
              <a:spLocks noChangeArrowheads="1"/>
            </p:cNvSpPr>
            <p:nvPr userDrawn="1"/>
          </p:nvSpPr>
          <p:spPr bwMode="gray">
            <a:xfrm>
              <a:off x="7852125" y="2813709"/>
              <a:ext cx="3354710" cy="3335271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2" name="Freeform 264"/>
            <p:cNvSpPr>
              <a:spLocks/>
            </p:cNvSpPr>
            <p:nvPr userDrawn="1"/>
          </p:nvSpPr>
          <p:spPr bwMode="gray">
            <a:xfrm>
              <a:off x="8038714" y="3000297"/>
              <a:ext cx="3168121" cy="3148683"/>
            </a:xfrm>
            <a:custGeom>
              <a:avLst/>
              <a:gdLst>
                <a:gd name="T0" fmla="*/ 623 w 873"/>
                <a:gd name="T1" fmla="*/ 0 h 873"/>
                <a:gd name="T2" fmla="*/ 675 w 873"/>
                <a:gd name="T3" fmla="*/ 213 h 873"/>
                <a:gd name="T4" fmla="*/ 213 w 873"/>
                <a:gd name="T5" fmla="*/ 675 h 873"/>
                <a:gd name="T6" fmla="*/ 0 w 873"/>
                <a:gd name="T7" fmla="*/ 623 h 873"/>
                <a:gd name="T8" fmla="*/ 410 w 873"/>
                <a:gd name="T9" fmla="*/ 873 h 873"/>
                <a:gd name="T10" fmla="*/ 873 w 873"/>
                <a:gd name="T11" fmla="*/ 410 h 873"/>
                <a:gd name="T12" fmla="*/ 623 w 873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873">
                  <a:moveTo>
                    <a:pt x="623" y="0"/>
                  </a:moveTo>
                  <a:cubicBezTo>
                    <a:pt x="657" y="63"/>
                    <a:pt x="675" y="136"/>
                    <a:pt x="675" y="213"/>
                  </a:cubicBezTo>
                  <a:cubicBezTo>
                    <a:pt x="675" y="468"/>
                    <a:pt x="468" y="675"/>
                    <a:pt x="213" y="675"/>
                  </a:cubicBezTo>
                  <a:cubicBezTo>
                    <a:pt x="136" y="675"/>
                    <a:pt x="63" y="657"/>
                    <a:pt x="0" y="623"/>
                  </a:cubicBezTo>
                  <a:cubicBezTo>
                    <a:pt x="77" y="772"/>
                    <a:pt x="232" y="873"/>
                    <a:pt x="410" y="873"/>
                  </a:cubicBezTo>
                  <a:cubicBezTo>
                    <a:pt x="666" y="873"/>
                    <a:pt x="873" y="666"/>
                    <a:pt x="873" y="410"/>
                  </a:cubicBezTo>
                  <a:cubicBezTo>
                    <a:pt x="873" y="232"/>
                    <a:pt x="772" y="77"/>
                    <a:pt x="623" y="0"/>
                  </a:cubicBez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3" name="Oval 265"/>
            <p:cNvSpPr>
              <a:spLocks noChangeArrowheads="1"/>
            </p:cNvSpPr>
            <p:nvPr userDrawn="1"/>
          </p:nvSpPr>
          <p:spPr bwMode="gray">
            <a:xfrm>
              <a:off x="9379821" y="3773864"/>
              <a:ext cx="268222" cy="26433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4" name="Freeform 266"/>
            <p:cNvSpPr>
              <a:spLocks/>
            </p:cNvSpPr>
            <p:nvPr userDrawn="1"/>
          </p:nvSpPr>
          <p:spPr bwMode="gray">
            <a:xfrm>
              <a:off x="9492550" y="3773864"/>
              <a:ext cx="155491" cy="264333"/>
            </a:xfrm>
            <a:custGeom>
              <a:avLst/>
              <a:gdLst>
                <a:gd name="T0" fmla="*/ 31 w 42"/>
                <a:gd name="T1" fmla="*/ 36 h 73"/>
                <a:gd name="T2" fmla="*/ 0 w 42"/>
                <a:gd name="T3" fmla="*/ 0 h 73"/>
                <a:gd name="T4" fmla="*/ 5 w 42"/>
                <a:gd name="T5" fmla="*/ 0 h 73"/>
                <a:gd name="T6" fmla="*/ 42 w 42"/>
                <a:gd name="T7" fmla="*/ 36 h 73"/>
                <a:gd name="T8" fmla="*/ 5 w 42"/>
                <a:gd name="T9" fmla="*/ 73 h 73"/>
                <a:gd name="T10" fmla="*/ 0 w 42"/>
                <a:gd name="T11" fmla="*/ 72 h 73"/>
                <a:gd name="T12" fmla="*/ 31 w 42"/>
                <a:gd name="T1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3">
                  <a:moveTo>
                    <a:pt x="31" y="36"/>
                  </a:moveTo>
                  <a:cubicBezTo>
                    <a:pt x="31" y="18"/>
                    <a:pt x="18" y="3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25" y="0"/>
                    <a:pt x="42" y="16"/>
                    <a:pt x="42" y="36"/>
                  </a:cubicBezTo>
                  <a:cubicBezTo>
                    <a:pt x="42" y="56"/>
                    <a:pt x="25" y="73"/>
                    <a:pt x="5" y="73"/>
                  </a:cubicBezTo>
                  <a:cubicBezTo>
                    <a:pt x="3" y="73"/>
                    <a:pt x="2" y="73"/>
                    <a:pt x="0" y="72"/>
                  </a:cubicBezTo>
                  <a:cubicBezTo>
                    <a:pt x="18" y="70"/>
                    <a:pt x="31" y="55"/>
                    <a:pt x="31" y="36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5" name="Freeform 267"/>
            <p:cNvSpPr>
              <a:spLocks/>
            </p:cNvSpPr>
            <p:nvPr userDrawn="1"/>
          </p:nvSpPr>
          <p:spPr bwMode="gray">
            <a:xfrm>
              <a:off x="9500326" y="3859384"/>
              <a:ext cx="23323" cy="310981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4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4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6" name="Freeform 268"/>
            <p:cNvSpPr>
              <a:spLocks/>
            </p:cNvSpPr>
            <p:nvPr userDrawn="1"/>
          </p:nvSpPr>
          <p:spPr bwMode="gray">
            <a:xfrm>
              <a:off x="9449792" y="3925466"/>
              <a:ext cx="116618" cy="77745"/>
            </a:xfrm>
            <a:custGeom>
              <a:avLst/>
              <a:gdLst>
                <a:gd name="T0" fmla="*/ 17 w 32"/>
                <a:gd name="T1" fmla="*/ 21 h 21"/>
                <a:gd name="T2" fmla="*/ 1 w 32"/>
                <a:gd name="T3" fmla="*/ 5 h 21"/>
                <a:gd name="T4" fmla="*/ 1 w 32"/>
                <a:gd name="T5" fmla="*/ 1 h 21"/>
                <a:gd name="T6" fmla="*/ 5 w 32"/>
                <a:gd name="T7" fmla="*/ 1 h 21"/>
                <a:gd name="T8" fmla="*/ 18 w 32"/>
                <a:gd name="T9" fmla="*/ 14 h 21"/>
                <a:gd name="T10" fmla="*/ 27 w 32"/>
                <a:gd name="T11" fmla="*/ 7 h 21"/>
                <a:gd name="T12" fmla="*/ 31 w 32"/>
                <a:gd name="T13" fmla="*/ 8 h 21"/>
                <a:gd name="T14" fmla="*/ 30 w 32"/>
                <a:gd name="T15" fmla="*/ 12 h 21"/>
                <a:gd name="T16" fmla="*/ 17 w 3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1">
                  <a:moveTo>
                    <a:pt x="17" y="2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6"/>
                    <a:pt x="30" y="7"/>
                    <a:pt x="31" y="8"/>
                  </a:cubicBezTo>
                  <a:cubicBezTo>
                    <a:pt x="32" y="9"/>
                    <a:pt x="32" y="11"/>
                    <a:pt x="30" y="12"/>
                  </a:cubicBezTo>
                  <a:lnTo>
                    <a:pt x="17" y="21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7" name="Oval 269"/>
            <p:cNvSpPr>
              <a:spLocks noChangeArrowheads="1"/>
            </p:cNvSpPr>
            <p:nvPr userDrawn="1"/>
          </p:nvSpPr>
          <p:spPr bwMode="gray">
            <a:xfrm>
              <a:off x="9628606" y="3377363"/>
              <a:ext cx="342079" cy="34596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8" name="Freeform 270"/>
            <p:cNvSpPr>
              <a:spLocks/>
            </p:cNvSpPr>
            <p:nvPr userDrawn="1"/>
          </p:nvSpPr>
          <p:spPr bwMode="gray">
            <a:xfrm>
              <a:off x="9772434" y="3377363"/>
              <a:ext cx="198252" cy="345968"/>
            </a:xfrm>
            <a:custGeom>
              <a:avLst/>
              <a:gdLst>
                <a:gd name="T0" fmla="*/ 41 w 55"/>
                <a:gd name="T1" fmla="*/ 48 h 95"/>
                <a:gd name="T2" fmla="*/ 0 w 55"/>
                <a:gd name="T3" fmla="*/ 1 h 95"/>
                <a:gd name="T4" fmla="*/ 7 w 55"/>
                <a:gd name="T5" fmla="*/ 0 h 95"/>
                <a:gd name="T6" fmla="*/ 55 w 55"/>
                <a:gd name="T7" fmla="*/ 48 h 95"/>
                <a:gd name="T8" fmla="*/ 7 w 55"/>
                <a:gd name="T9" fmla="*/ 95 h 95"/>
                <a:gd name="T10" fmla="*/ 0 w 55"/>
                <a:gd name="T11" fmla="*/ 95 h 95"/>
                <a:gd name="T12" fmla="*/ 41 w 55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5">
                  <a:moveTo>
                    <a:pt x="41" y="48"/>
                  </a:moveTo>
                  <a:cubicBezTo>
                    <a:pt x="41" y="24"/>
                    <a:pt x="23" y="4"/>
                    <a:pt x="0" y="1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34" y="0"/>
                    <a:pt x="55" y="21"/>
                    <a:pt x="55" y="48"/>
                  </a:cubicBezTo>
                  <a:cubicBezTo>
                    <a:pt x="55" y="74"/>
                    <a:pt x="34" y="95"/>
                    <a:pt x="7" y="95"/>
                  </a:cubicBezTo>
                  <a:cubicBezTo>
                    <a:pt x="5" y="95"/>
                    <a:pt x="3" y="95"/>
                    <a:pt x="0" y="95"/>
                  </a:cubicBezTo>
                  <a:cubicBezTo>
                    <a:pt x="23" y="91"/>
                    <a:pt x="41" y="72"/>
                    <a:pt x="41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9" name="Freeform 271"/>
            <p:cNvSpPr>
              <a:spLocks/>
            </p:cNvSpPr>
            <p:nvPr userDrawn="1"/>
          </p:nvSpPr>
          <p:spPr bwMode="gray">
            <a:xfrm>
              <a:off x="9791871" y="3490093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0" name="Freeform 272"/>
            <p:cNvSpPr>
              <a:spLocks/>
            </p:cNvSpPr>
            <p:nvPr userDrawn="1"/>
          </p:nvSpPr>
          <p:spPr bwMode="gray">
            <a:xfrm>
              <a:off x="9725787" y="3583386"/>
              <a:ext cx="136056" cy="85519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4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2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1" name="Oval 273"/>
            <p:cNvSpPr>
              <a:spLocks noChangeArrowheads="1"/>
            </p:cNvSpPr>
            <p:nvPr userDrawn="1"/>
          </p:nvSpPr>
          <p:spPr bwMode="gray">
            <a:xfrm>
              <a:off x="9239880" y="3144127"/>
              <a:ext cx="345968" cy="342079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2" name="Freeform 274"/>
            <p:cNvSpPr>
              <a:spLocks/>
            </p:cNvSpPr>
            <p:nvPr userDrawn="1"/>
          </p:nvSpPr>
          <p:spPr bwMode="gray">
            <a:xfrm>
              <a:off x="9387596" y="3144127"/>
              <a:ext cx="198252" cy="342079"/>
            </a:xfrm>
            <a:custGeom>
              <a:avLst/>
              <a:gdLst>
                <a:gd name="T0" fmla="*/ 40 w 54"/>
                <a:gd name="T1" fmla="*/ 48 h 95"/>
                <a:gd name="T2" fmla="*/ 0 w 54"/>
                <a:gd name="T3" fmla="*/ 0 h 95"/>
                <a:gd name="T4" fmla="*/ 6 w 54"/>
                <a:gd name="T5" fmla="*/ 0 h 95"/>
                <a:gd name="T6" fmla="*/ 54 w 54"/>
                <a:gd name="T7" fmla="*/ 48 h 95"/>
                <a:gd name="T8" fmla="*/ 6 w 54"/>
                <a:gd name="T9" fmla="*/ 95 h 95"/>
                <a:gd name="T10" fmla="*/ 0 w 54"/>
                <a:gd name="T11" fmla="*/ 95 h 95"/>
                <a:gd name="T12" fmla="*/ 40 w 54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5">
                  <a:moveTo>
                    <a:pt x="40" y="48"/>
                  </a:moveTo>
                  <a:cubicBezTo>
                    <a:pt x="40" y="24"/>
                    <a:pt x="23" y="4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33" y="0"/>
                    <a:pt x="54" y="21"/>
                    <a:pt x="54" y="48"/>
                  </a:cubicBezTo>
                  <a:cubicBezTo>
                    <a:pt x="54" y="74"/>
                    <a:pt x="33" y="95"/>
                    <a:pt x="6" y="95"/>
                  </a:cubicBezTo>
                  <a:cubicBezTo>
                    <a:pt x="4" y="95"/>
                    <a:pt x="2" y="95"/>
                    <a:pt x="0" y="95"/>
                  </a:cubicBezTo>
                  <a:cubicBezTo>
                    <a:pt x="23" y="91"/>
                    <a:pt x="40" y="71"/>
                    <a:pt x="40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63" name="Freeform 275"/>
            <p:cNvSpPr>
              <a:spLocks/>
            </p:cNvSpPr>
            <p:nvPr userDrawn="1"/>
          </p:nvSpPr>
          <p:spPr bwMode="gray">
            <a:xfrm>
              <a:off x="9403145" y="3256856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4" name="Freeform 276"/>
            <p:cNvSpPr>
              <a:spLocks/>
            </p:cNvSpPr>
            <p:nvPr userDrawn="1"/>
          </p:nvSpPr>
          <p:spPr bwMode="gray">
            <a:xfrm>
              <a:off x="9337061" y="3350151"/>
              <a:ext cx="139942" cy="81633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3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1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5" name="Freeform 277"/>
            <p:cNvSpPr>
              <a:spLocks/>
            </p:cNvSpPr>
            <p:nvPr userDrawn="1"/>
          </p:nvSpPr>
          <p:spPr bwMode="gray">
            <a:xfrm>
              <a:off x="8497411" y="2646557"/>
              <a:ext cx="1597667" cy="551991"/>
            </a:xfrm>
            <a:custGeom>
              <a:avLst/>
              <a:gdLst>
                <a:gd name="T0" fmla="*/ 87 w 441"/>
                <a:gd name="T1" fmla="*/ 44 h 153"/>
                <a:gd name="T2" fmla="*/ 138 w 441"/>
                <a:gd name="T3" fmla="*/ 46 h 153"/>
                <a:gd name="T4" fmla="*/ 183 w 441"/>
                <a:gd name="T5" fmla="*/ 52 h 153"/>
                <a:gd name="T6" fmla="*/ 256 w 441"/>
                <a:gd name="T7" fmla="*/ 12 h 153"/>
                <a:gd name="T8" fmla="*/ 296 w 441"/>
                <a:gd name="T9" fmla="*/ 9 h 153"/>
                <a:gd name="T10" fmla="*/ 411 w 441"/>
                <a:gd name="T11" fmla="*/ 82 h 153"/>
                <a:gd name="T12" fmla="*/ 0 w 441"/>
                <a:gd name="T13" fmla="*/ 146 h 153"/>
                <a:gd name="T14" fmla="*/ 87 w 441"/>
                <a:gd name="T15" fmla="*/ 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153">
                  <a:moveTo>
                    <a:pt x="87" y="44"/>
                  </a:moveTo>
                  <a:cubicBezTo>
                    <a:pt x="100" y="29"/>
                    <a:pt x="118" y="23"/>
                    <a:pt x="138" y="46"/>
                  </a:cubicBezTo>
                  <a:cubicBezTo>
                    <a:pt x="155" y="61"/>
                    <a:pt x="174" y="57"/>
                    <a:pt x="183" y="52"/>
                  </a:cubicBezTo>
                  <a:cubicBezTo>
                    <a:pt x="192" y="47"/>
                    <a:pt x="256" y="12"/>
                    <a:pt x="256" y="12"/>
                  </a:cubicBezTo>
                  <a:cubicBezTo>
                    <a:pt x="256" y="12"/>
                    <a:pt x="272" y="0"/>
                    <a:pt x="296" y="9"/>
                  </a:cubicBezTo>
                  <a:cubicBezTo>
                    <a:pt x="359" y="31"/>
                    <a:pt x="441" y="103"/>
                    <a:pt x="411" y="82"/>
                  </a:cubicBezTo>
                  <a:cubicBezTo>
                    <a:pt x="62" y="128"/>
                    <a:pt x="129" y="153"/>
                    <a:pt x="0" y="146"/>
                  </a:cubicBezTo>
                  <a:cubicBezTo>
                    <a:pt x="46" y="118"/>
                    <a:pt x="74" y="58"/>
                    <a:pt x="87" y="44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6" name="Rectangle 278"/>
            <p:cNvSpPr>
              <a:spLocks noChangeArrowheads="1"/>
            </p:cNvSpPr>
            <p:nvPr userDrawn="1"/>
          </p:nvSpPr>
          <p:spPr bwMode="gray">
            <a:xfrm>
              <a:off x="8524623" y="3159676"/>
              <a:ext cx="34986" cy="1166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7" name="Oval 279"/>
            <p:cNvSpPr>
              <a:spLocks noChangeArrowheads="1"/>
            </p:cNvSpPr>
            <p:nvPr userDrawn="1"/>
          </p:nvSpPr>
          <p:spPr bwMode="gray">
            <a:xfrm>
              <a:off x="8373019" y="2837032"/>
              <a:ext cx="338193" cy="33819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8" name="Rectangle 280"/>
            <p:cNvSpPr>
              <a:spLocks noChangeArrowheads="1"/>
            </p:cNvSpPr>
            <p:nvPr userDrawn="1"/>
          </p:nvSpPr>
          <p:spPr bwMode="gray">
            <a:xfrm>
              <a:off x="8516849" y="2907002"/>
              <a:ext cx="54421" cy="194363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9" name="Freeform 281"/>
            <p:cNvSpPr>
              <a:spLocks/>
            </p:cNvSpPr>
            <p:nvPr userDrawn="1"/>
          </p:nvSpPr>
          <p:spPr bwMode="gray">
            <a:xfrm>
              <a:off x="8427441" y="2976974"/>
              <a:ext cx="229349" cy="58310"/>
            </a:xfrm>
            <a:custGeom>
              <a:avLst/>
              <a:gdLst>
                <a:gd name="T0" fmla="*/ 54 w 59"/>
                <a:gd name="T1" fmla="*/ 0 h 15"/>
                <a:gd name="T2" fmla="*/ 59 w 59"/>
                <a:gd name="T3" fmla="*/ 15 h 15"/>
                <a:gd name="T4" fmla="*/ 0 w 59"/>
                <a:gd name="T5" fmla="*/ 15 h 15"/>
                <a:gd name="T6" fmla="*/ 4 w 59"/>
                <a:gd name="T7" fmla="*/ 0 h 15"/>
                <a:gd name="T8" fmla="*/ 54 w 5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54" y="0"/>
                  </a:moveTo>
                  <a:lnTo>
                    <a:pt x="59" y="15"/>
                  </a:lnTo>
                  <a:lnTo>
                    <a:pt x="0" y="15"/>
                  </a:lnTo>
                  <a:lnTo>
                    <a:pt x="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0" name="Rectangle 282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1" name="Rectangle 283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2" name="Rectangle 284"/>
            <p:cNvSpPr>
              <a:spLocks noChangeArrowheads="1"/>
            </p:cNvSpPr>
            <p:nvPr userDrawn="1"/>
          </p:nvSpPr>
          <p:spPr bwMode="gray">
            <a:xfrm>
              <a:off x="7925985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3" name="Rectangle 285"/>
            <p:cNvSpPr>
              <a:spLocks noChangeArrowheads="1"/>
            </p:cNvSpPr>
            <p:nvPr userDrawn="1"/>
          </p:nvSpPr>
          <p:spPr bwMode="gray">
            <a:xfrm>
              <a:off x="8011504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4" name="Rectangle 286"/>
            <p:cNvSpPr>
              <a:spLocks noChangeArrowheads="1"/>
            </p:cNvSpPr>
            <p:nvPr userDrawn="1"/>
          </p:nvSpPr>
          <p:spPr bwMode="gray">
            <a:xfrm>
              <a:off x="8100911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5" name="Rectangle 287"/>
            <p:cNvSpPr>
              <a:spLocks noChangeArrowheads="1"/>
            </p:cNvSpPr>
            <p:nvPr userDrawn="1"/>
          </p:nvSpPr>
          <p:spPr bwMode="gray">
            <a:xfrm>
              <a:off x="819031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6" name="Rectangle 288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7" name="Rectangle 289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78" name="Rectangle 290"/>
            <p:cNvSpPr>
              <a:spLocks noChangeArrowheads="1"/>
            </p:cNvSpPr>
            <p:nvPr userDrawn="1"/>
          </p:nvSpPr>
          <p:spPr bwMode="gray">
            <a:xfrm>
              <a:off x="8310823" y="3303503"/>
              <a:ext cx="462586" cy="94071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9" name="Rectangle 291"/>
            <p:cNvSpPr>
              <a:spLocks noChangeArrowheads="1"/>
            </p:cNvSpPr>
            <p:nvPr userDrawn="1"/>
          </p:nvSpPr>
          <p:spPr bwMode="gray">
            <a:xfrm>
              <a:off x="8384682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0" name="Rectangle 292"/>
            <p:cNvSpPr>
              <a:spLocks noChangeArrowheads="1"/>
            </p:cNvSpPr>
            <p:nvPr userDrawn="1"/>
          </p:nvSpPr>
          <p:spPr bwMode="gray">
            <a:xfrm>
              <a:off x="8474088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1" name="Rectangle 293"/>
            <p:cNvSpPr>
              <a:spLocks noChangeArrowheads="1"/>
            </p:cNvSpPr>
            <p:nvPr userDrawn="1"/>
          </p:nvSpPr>
          <p:spPr bwMode="gray">
            <a:xfrm>
              <a:off x="8563496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2" name="Rectangle 294"/>
            <p:cNvSpPr>
              <a:spLocks noChangeArrowheads="1"/>
            </p:cNvSpPr>
            <p:nvPr userDrawn="1"/>
          </p:nvSpPr>
          <p:spPr bwMode="gray">
            <a:xfrm>
              <a:off x="8649016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3" name="Rectangle 295"/>
            <p:cNvSpPr>
              <a:spLocks noChangeArrowheads="1"/>
            </p:cNvSpPr>
            <p:nvPr userDrawn="1"/>
          </p:nvSpPr>
          <p:spPr bwMode="gray">
            <a:xfrm>
              <a:off x="8384682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4" name="Rectangle 296"/>
            <p:cNvSpPr>
              <a:spLocks noChangeArrowheads="1"/>
            </p:cNvSpPr>
            <p:nvPr userDrawn="1"/>
          </p:nvSpPr>
          <p:spPr bwMode="gray">
            <a:xfrm>
              <a:off x="8474088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5" name="Rectangle 297"/>
            <p:cNvSpPr>
              <a:spLocks noChangeArrowheads="1"/>
            </p:cNvSpPr>
            <p:nvPr userDrawn="1"/>
          </p:nvSpPr>
          <p:spPr bwMode="gray">
            <a:xfrm>
              <a:off x="8563496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6" name="Rectangle 298"/>
            <p:cNvSpPr>
              <a:spLocks noChangeArrowheads="1"/>
            </p:cNvSpPr>
            <p:nvPr userDrawn="1"/>
          </p:nvSpPr>
          <p:spPr bwMode="gray">
            <a:xfrm>
              <a:off x="8649016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7" name="Rectangle 299"/>
            <p:cNvSpPr>
              <a:spLocks noChangeArrowheads="1"/>
            </p:cNvSpPr>
            <p:nvPr userDrawn="1"/>
          </p:nvSpPr>
          <p:spPr bwMode="gray">
            <a:xfrm>
              <a:off x="8384682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8" name="Rectangle 300"/>
            <p:cNvSpPr>
              <a:spLocks noChangeArrowheads="1"/>
            </p:cNvSpPr>
            <p:nvPr userDrawn="1"/>
          </p:nvSpPr>
          <p:spPr bwMode="gray">
            <a:xfrm>
              <a:off x="8474088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9" name="Rectangle 301"/>
            <p:cNvSpPr>
              <a:spLocks noChangeArrowheads="1"/>
            </p:cNvSpPr>
            <p:nvPr userDrawn="1"/>
          </p:nvSpPr>
          <p:spPr bwMode="gray">
            <a:xfrm>
              <a:off x="8563496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0" name="Rectangle 302"/>
            <p:cNvSpPr>
              <a:spLocks noChangeArrowheads="1"/>
            </p:cNvSpPr>
            <p:nvPr userDrawn="1"/>
          </p:nvSpPr>
          <p:spPr bwMode="gray">
            <a:xfrm>
              <a:off x="8649016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1" name="Rectangle 303"/>
            <p:cNvSpPr>
              <a:spLocks noChangeArrowheads="1"/>
            </p:cNvSpPr>
            <p:nvPr userDrawn="1"/>
          </p:nvSpPr>
          <p:spPr bwMode="gray">
            <a:xfrm>
              <a:off x="8384682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2" name="Rectangle 304"/>
            <p:cNvSpPr>
              <a:spLocks noChangeArrowheads="1"/>
            </p:cNvSpPr>
            <p:nvPr userDrawn="1"/>
          </p:nvSpPr>
          <p:spPr bwMode="gray">
            <a:xfrm>
              <a:off x="8474088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3" name="Rectangle 305"/>
            <p:cNvSpPr>
              <a:spLocks noChangeArrowheads="1"/>
            </p:cNvSpPr>
            <p:nvPr userDrawn="1"/>
          </p:nvSpPr>
          <p:spPr bwMode="gray">
            <a:xfrm>
              <a:off x="8563496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4" name="Rectangle 306"/>
            <p:cNvSpPr>
              <a:spLocks noChangeArrowheads="1"/>
            </p:cNvSpPr>
            <p:nvPr userDrawn="1"/>
          </p:nvSpPr>
          <p:spPr bwMode="gray">
            <a:xfrm>
              <a:off x="8649016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5" name="Rectangle 307"/>
            <p:cNvSpPr>
              <a:spLocks noChangeArrowheads="1"/>
            </p:cNvSpPr>
            <p:nvPr userDrawn="1"/>
          </p:nvSpPr>
          <p:spPr bwMode="gray">
            <a:xfrm>
              <a:off x="8384682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6" name="Rectangle 308"/>
            <p:cNvSpPr>
              <a:spLocks noChangeArrowheads="1"/>
            </p:cNvSpPr>
            <p:nvPr userDrawn="1"/>
          </p:nvSpPr>
          <p:spPr bwMode="gray">
            <a:xfrm>
              <a:off x="8474088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7" name="Rectangle 309"/>
            <p:cNvSpPr>
              <a:spLocks noChangeArrowheads="1"/>
            </p:cNvSpPr>
            <p:nvPr userDrawn="1"/>
          </p:nvSpPr>
          <p:spPr bwMode="gray">
            <a:xfrm>
              <a:off x="8563496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Rectangle 310"/>
            <p:cNvSpPr>
              <a:spLocks noChangeArrowheads="1"/>
            </p:cNvSpPr>
            <p:nvPr userDrawn="1"/>
          </p:nvSpPr>
          <p:spPr bwMode="gray">
            <a:xfrm>
              <a:off x="8649016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9" name="Rectangle 311"/>
            <p:cNvSpPr>
              <a:spLocks noChangeArrowheads="1"/>
            </p:cNvSpPr>
            <p:nvPr userDrawn="1"/>
          </p:nvSpPr>
          <p:spPr bwMode="gray">
            <a:xfrm>
              <a:off x="8384682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0" name="Rectangle 312"/>
            <p:cNvSpPr>
              <a:spLocks noChangeArrowheads="1"/>
            </p:cNvSpPr>
            <p:nvPr userDrawn="1"/>
          </p:nvSpPr>
          <p:spPr bwMode="gray">
            <a:xfrm>
              <a:off x="8474088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1" name="Rectangle 313"/>
            <p:cNvSpPr>
              <a:spLocks noChangeArrowheads="1"/>
            </p:cNvSpPr>
            <p:nvPr userDrawn="1"/>
          </p:nvSpPr>
          <p:spPr bwMode="gray">
            <a:xfrm>
              <a:off x="8563496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Rectangle 314"/>
            <p:cNvSpPr>
              <a:spLocks noChangeArrowheads="1"/>
            </p:cNvSpPr>
            <p:nvPr userDrawn="1"/>
          </p:nvSpPr>
          <p:spPr bwMode="gray">
            <a:xfrm>
              <a:off x="8649016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Rectangle 315"/>
            <p:cNvSpPr>
              <a:spLocks noChangeArrowheads="1"/>
            </p:cNvSpPr>
            <p:nvPr userDrawn="1"/>
          </p:nvSpPr>
          <p:spPr bwMode="gray">
            <a:xfrm>
              <a:off x="8384682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4" name="Rectangle 316"/>
            <p:cNvSpPr>
              <a:spLocks noChangeArrowheads="1"/>
            </p:cNvSpPr>
            <p:nvPr userDrawn="1"/>
          </p:nvSpPr>
          <p:spPr bwMode="gray">
            <a:xfrm>
              <a:off x="8474088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5" name="Rectangle 317"/>
            <p:cNvSpPr>
              <a:spLocks noChangeArrowheads="1"/>
            </p:cNvSpPr>
            <p:nvPr userDrawn="1"/>
          </p:nvSpPr>
          <p:spPr bwMode="gray">
            <a:xfrm>
              <a:off x="8563496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6" name="Rectangle 318"/>
            <p:cNvSpPr>
              <a:spLocks noChangeArrowheads="1"/>
            </p:cNvSpPr>
            <p:nvPr userDrawn="1"/>
          </p:nvSpPr>
          <p:spPr bwMode="gray">
            <a:xfrm>
              <a:off x="8649016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7" name="Rectangle 319"/>
            <p:cNvSpPr>
              <a:spLocks noChangeArrowheads="1"/>
            </p:cNvSpPr>
            <p:nvPr userDrawn="1"/>
          </p:nvSpPr>
          <p:spPr bwMode="gray">
            <a:xfrm>
              <a:off x="7848239" y="3509530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8" name="Rectangle 320"/>
            <p:cNvSpPr>
              <a:spLocks noChangeArrowheads="1"/>
            </p:cNvSpPr>
            <p:nvPr userDrawn="1"/>
          </p:nvSpPr>
          <p:spPr bwMode="gray">
            <a:xfrm>
              <a:off x="8310823" y="3256856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9" name="Rectangle 321"/>
            <p:cNvSpPr>
              <a:spLocks noChangeArrowheads="1"/>
            </p:cNvSpPr>
            <p:nvPr userDrawn="1"/>
          </p:nvSpPr>
          <p:spPr bwMode="gray">
            <a:xfrm>
              <a:off x="8773408" y="3509530"/>
              <a:ext cx="454812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0" name="Rectangle 322"/>
            <p:cNvSpPr>
              <a:spLocks noChangeArrowheads="1"/>
            </p:cNvSpPr>
            <p:nvPr userDrawn="1"/>
          </p:nvSpPr>
          <p:spPr bwMode="gray">
            <a:xfrm>
              <a:off x="8843379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1" name="Rectangle 323"/>
            <p:cNvSpPr>
              <a:spLocks noChangeArrowheads="1"/>
            </p:cNvSpPr>
            <p:nvPr userDrawn="1"/>
          </p:nvSpPr>
          <p:spPr bwMode="gray">
            <a:xfrm>
              <a:off x="8932784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2" name="Rectangle 324"/>
            <p:cNvSpPr>
              <a:spLocks noChangeArrowheads="1"/>
            </p:cNvSpPr>
            <p:nvPr userDrawn="1"/>
          </p:nvSpPr>
          <p:spPr bwMode="gray">
            <a:xfrm>
              <a:off x="9018305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3" name="Rectangle 325"/>
            <p:cNvSpPr>
              <a:spLocks noChangeArrowheads="1"/>
            </p:cNvSpPr>
            <p:nvPr userDrawn="1"/>
          </p:nvSpPr>
          <p:spPr bwMode="gray">
            <a:xfrm>
              <a:off x="911159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4" name="Rectangle 326"/>
            <p:cNvSpPr>
              <a:spLocks noChangeArrowheads="1"/>
            </p:cNvSpPr>
            <p:nvPr userDrawn="1"/>
          </p:nvSpPr>
          <p:spPr bwMode="gray">
            <a:xfrm>
              <a:off x="7723848" y="4244222"/>
              <a:ext cx="1636539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5" name="Freeform 327"/>
            <p:cNvSpPr>
              <a:spLocks/>
            </p:cNvSpPr>
            <p:nvPr userDrawn="1"/>
          </p:nvSpPr>
          <p:spPr bwMode="gray">
            <a:xfrm>
              <a:off x="9857954" y="2230619"/>
              <a:ext cx="1306120" cy="664724"/>
            </a:xfrm>
            <a:custGeom>
              <a:avLst/>
              <a:gdLst>
                <a:gd name="T0" fmla="*/ 338 w 361"/>
                <a:gd name="T1" fmla="*/ 0 h 184"/>
                <a:gd name="T2" fmla="*/ 310 w 361"/>
                <a:gd name="T3" fmla="*/ 46 h 184"/>
                <a:gd name="T4" fmla="*/ 88 w 361"/>
                <a:gd name="T5" fmla="*/ 46 h 184"/>
                <a:gd name="T6" fmla="*/ 0 w 361"/>
                <a:gd name="T7" fmla="*/ 184 h 184"/>
                <a:gd name="T8" fmla="*/ 81 w 361"/>
                <a:gd name="T9" fmla="*/ 184 h 184"/>
                <a:gd name="T10" fmla="*/ 215 w 361"/>
                <a:gd name="T11" fmla="*/ 78 h 184"/>
                <a:gd name="T12" fmla="*/ 290 w 361"/>
                <a:gd name="T13" fmla="*/ 78 h 184"/>
                <a:gd name="T14" fmla="*/ 349 w 361"/>
                <a:gd name="T15" fmla="*/ 79 h 184"/>
                <a:gd name="T16" fmla="*/ 361 w 361"/>
                <a:gd name="T17" fmla="*/ 0 h 184"/>
                <a:gd name="T18" fmla="*/ 338 w 361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184">
                  <a:moveTo>
                    <a:pt x="338" y="0"/>
                  </a:moveTo>
                  <a:cubicBezTo>
                    <a:pt x="310" y="46"/>
                    <a:pt x="310" y="46"/>
                    <a:pt x="310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2" y="46"/>
                    <a:pt x="0" y="108"/>
                    <a:pt x="0" y="184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146" y="184"/>
                    <a:pt x="201" y="139"/>
                    <a:pt x="215" y="78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349" y="79"/>
                    <a:pt x="349" y="79"/>
                    <a:pt x="349" y="7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6" name="Freeform 328"/>
            <p:cNvSpPr>
              <a:spLocks/>
            </p:cNvSpPr>
            <p:nvPr userDrawn="1"/>
          </p:nvSpPr>
          <p:spPr bwMode="gray">
            <a:xfrm>
              <a:off x="10339974" y="2156762"/>
              <a:ext cx="23323" cy="275998"/>
            </a:xfrm>
            <a:custGeom>
              <a:avLst/>
              <a:gdLst>
                <a:gd name="T0" fmla="*/ 0 w 7"/>
                <a:gd name="T1" fmla="*/ 3 h 77"/>
                <a:gd name="T2" fmla="*/ 0 w 7"/>
                <a:gd name="T3" fmla="*/ 74 h 77"/>
                <a:gd name="T4" fmla="*/ 4 w 7"/>
                <a:gd name="T5" fmla="*/ 77 h 77"/>
                <a:gd name="T6" fmla="*/ 7 w 7"/>
                <a:gd name="T7" fmla="*/ 74 h 77"/>
                <a:gd name="T8" fmla="*/ 7 w 7"/>
                <a:gd name="T9" fmla="*/ 3 h 77"/>
                <a:gd name="T10" fmla="*/ 4 w 7"/>
                <a:gd name="T11" fmla="*/ 0 h 77"/>
                <a:gd name="T12" fmla="*/ 0 w 7"/>
                <a:gd name="T13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7">
                  <a:moveTo>
                    <a:pt x="0" y="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6"/>
                    <a:pt x="2" y="77"/>
                    <a:pt x="4" y="77"/>
                  </a:cubicBezTo>
                  <a:cubicBezTo>
                    <a:pt x="5" y="77"/>
                    <a:pt x="7" y="76"/>
                    <a:pt x="7" y="7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7" name="Oval 329"/>
            <p:cNvSpPr>
              <a:spLocks noChangeArrowheads="1"/>
            </p:cNvSpPr>
            <p:nvPr userDrawn="1"/>
          </p:nvSpPr>
          <p:spPr bwMode="gray">
            <a:xfrm>
              <a:off x="9881277" y="2125664"/>
              <a:ext cx="940717" cy="8940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8" name="Freeform 330"/>
            <p:cNvSpPr>
              <a:spLocks/>
            </p:cNvSpPr>
            <p:nvPr userDrawn="1"/>
          </p:nvSpPr>
          <p:spPr bwMode="gray">
            <a:xfrm>
              <a:off x="9861843" y="2397772"/>
              <a:ext cx="594752" cy="377066"/>
            </a:xfrm>
            <a:custGeom>
              <a:avLst/>
              <a:gdLst>
                <a:gd name="T0" fmla="*/ 87 w 164"/>
                <a:gd name="T1" fmla="*/ 0 h 104"/>
                <a:gd name="T2" fmla="*/ 164 w 164"/>
                <a:gd name="T3" fmla="*/ 0 h 104"/>
                <a:gd name="T4" fmla="*/ 60 w 164"/>
                <a:gd name="T5" fmla="*/ 104 h 104"/>
                <a:gd name="T6" fmla="*/ 0 w 164"/>
                <a:gd name="T7" fmla="*/ 104 h 104"/>
                <a:gd name="T8" fmla="*/ 87 w 16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4">
                  <a:moveTo>
                    <a:pt x="87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57"/>
                    <a:pt x="117" y="104"/>
                    <a:pt x="6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5" y="44"/>
                    <a:pt x="23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9" name="Freeform 331"/>
            <p:cNvSpPr>
              <a:spLocks/>
            </p:cNvSpPr>
            <p:nvPr userDrawn="1"/>
          </p:nvSpPr>
          <p:spPr bwMode="gray">
            <a:xfrm>
              <a:off x="9861843" y="2397772"/>
              <a:ext cx="532556" cy="377066"/>
            </a:xfrm>
            <a:custGeom>
              <a:avLst/>
              <a:gdLst>
                <a:gd name="T0" fmla="*/ 147 w 147"/>
                <a:gd name="T1" fmla="*/ 0 h 104"/>
                <a:gd name="T2" fmla="*/ 87 w 147"/>
                <a:gd name="T3" fmla="*/ 0 h 104"/>
                <a:gd name="T4" fmla="*/ 0 w 147"/>
                <a:gd name="T5" fmla="*/ 104 h 104"/>
                <a:gd name="T6" fmla="*/ 60 w 147"/>
                <a:gd name="T7" fmla="*/ 104 h 104"/>
                <a:gd name="T8" fmla="*/ 147 w 147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4">
                  <a:moveTo>
                    <a:pt x="14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23" y="0"/>
                    <a:pt x="5" y="44"/>
                    <a:pt x="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4" y="44"/>
                    <a:pt x="83" y="0"/>
                    <a:pt x="147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20" name="Freeform 332"/>
            <p:cNvSpPr>
              <a:spLocks/>
            </p:cNvSpPr>
            <p:nvPr userDrawn="1"/>
          </p:nvSpPr>
          <p:spPr bwMode="gray">
            <a:xfrm>
              <a:off x="11377875" y="2331688"/>
              <a:ext cx="509233" cy="27212"/>
            </a:xfrm>
            <a:custGeom>
              <a:avLst/>
              <a:gdLst>
                <a:gd name="T0" fmla="*/ 3 w 140"/>
                <a:gd name="T1" fmla="*/ 7 h 7"/>
                <a:gd name="T2" fmla="*/ 137 w 140"/>
                <a:gd name="T3" fmla="*/ 7 h 7"/>
                <a:gd name="T4" fmla="*/ 140 w 140"/>
                <a:gd name="T5" fmla="*/ 3 h 7"/>
                <a:gd name="T6" fmla="*/ 137 w 140"/>
                <a:gd name="T7" fmla="*/ 0 h 7"/>
                <a:gd name="T8" fmla="*/ 3 w 140"/>
                <a:gd name="T9" fmla="*/ 0 h 7"/>
                <a:gd name="T10" fmla="*/ 0 w 140"/>
                <a:gd name="T11" fmla="*/ 3 h 7"/>
                <a:gd name="T12" fmla="*/ 3 w 14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7">
                  <a:moveTo>
                    <a:pt x="3" y="7"/>
                  </a:moveTo>
                  <a:cubicBezTo>
                    <a:pt x="137" y="7"/>
                    <a:pt x="137" y="7"/>
                    <a:pt x="137" y="7"/>
                  </a:cubicBezTo>
                  <a:cubicBezTo>
                    <a:pt x="139" y="7"/>
                    <a:pt x="140" y="5"/>
                    <a:pt x="140" y="3"/>
                  </a:cubicBezTo>
                  <a:cubicBezTo>
                    <a:pt x="140" y="2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1" name="Freeform 333"/>
            <p:cNvSpPr>
              <a:spLocks/>
            </p:cNvSpPr>
            <p:nvPr userDrawn="1"/>
          </p:nvSpPr>
          <p:spPr bwMode="gray">
            <a:xfrm>
              <a:off x="11276805" y="2421096"/>
              <a:ext cx="509233" cy="19437"/>
            </a:xfrm>
            <a:custGeom>
              <a:avLst/>
              <a:gdLst>
                <a:gd name="T0" fmla="*/ 3 w 140"/>
                <a:gd name="T1" fmla="*/ 6 h 6"/>
                <a:gd name="T2" fmla="*/ 137 w 140"/>
                <a:gd name="T3" fmla="*/ 6 h 6"/>
                <a:gd name="T4" fmla="*/ 140 w 140"/>
                <a:gd name="T5" fmla="*/ 3 h 6"/>
                <a:gd name="T6" fmla="*/ 137 w 140"/>
                <a:gd name="T7" fmla="*/ 0 h 6"/>
                <a:gd name="T8" fmla="*/ 3 w 140"/>
                <a:gd name="T9" fmla="*/ 0 h 6"/>
                <a:gd name="T10" fmla="*/ 0 w 140"/>
                <a:gd name="T11" fmla="*/ 3 h 6"/>
                <a:gd name="T12" fmla="*/ 3 w 14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">
                  <a:moveTo>
                    <a:pt x="3" y="6"/>
                  </a:moveTo>
                  <a:cubicBezTo>
                    <a:pt x="137" y="6"/>
                    <a:pt x="137" y="6"/>
                    <a:pt x="137" y="6"/>
                  </a:cubicBezTo>
                  <a:cubicBezTo>
                    <a:pt x="139" y="6"/>
                    <a:pt x="140" y="5"/>
                    <a:pt x="140" y="3"/>
                  </a:cubicBezTo>
                  <a:cubicBezTo>
                    <a:pt x="140" y="1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2" name="Freeform 334"/>
            <p:cNvSpPr>
              <a:spLocks/>
            </p:cNvSpPr>
            <p:nvPr userDrawn="1"/>
          </p:nvSpPr>
          <p:spPr bwMode="gray">
            <a:xfrm>
              <a:off x="10417720" y="5223811"/>
              <a:ext cx="69970" cy="334305"/>
            </a:xfrm>
            <a:custGeom>
              <a:avLst/>
              <a:gdLst>
                <a:gd name="T0" fmla="*/ 17 w 19"/>
                <a:gd name="T1" fmla="*/ 73 h 92"/>
                <a:gd name="T2" fmla="*/ 14 w 19"/>
                <a:gd name="T3" fmla="*/ 73 h 92"/>
                <a:gd name="T4" fmla="*/ 14 w 19"/>
                <a:gd name="T5" fmla="*/ 0 h 92"/>
                <a:gd name="T6" fmla="*/ 5 w 19"/>
                <a:gd name="T7" fmla="*/ 0 h 92"/>
                <a:gd name="T8" fmla="*/ 5 w 19"/>
                <a:gd name="T9" fmla="*/ 73 h 92"/>
                <a:gd name="T10" fmla="*/ 3 w 19"/>
                <a:gd name="T11" fmla="*/ 73 h 92"/>
                <a:gd name="T12" fmla="*/ 0 w 19"/>
                <a:gd name="T13" fmla="*/ 76 h 92"/>
                <a:gd name="T14" fmla="*/ 0 w 19"/>
                <a:gd name="T15" fmla="*/ 92 h 92"/>
                <a:gd name="T16" fmla="*/ 19 w 19"/>
                <a:gd name="T17" fmla="*/ 92 h 92"/>
                <a:gd name="T18" fmla="*/ 19 w 19"/>
                <a:gd name="T19" fmla="*/ 76 h 92"/>
                <a:gd name="T20" fmla="*/ 17 w 1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2">
                  <a:moveTo>
                    <a:pt x="17" y="73"/>
                  </a:moveTo>
                  <a:cubicBezTo>
                    <a:pt x="14" y="73"/>
                    <a:pt x="14" y="73"/>
                    <a:pt x="14" y="7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4"/>
                    <a:pt x="0" y="7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9" y="74"/>
                    <a:pt x="18" y="73"/>
                    <a:pt x="17" y="7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23" name="Freeform 335"/>
            <p:cNvSpPr>
              <a:spLocks/>
            </p:cNvSpPr>
            <p:nvPr userDrawn="1"/>
          </p:nvSpPr>
          <p:spPr bwMode="gray">
            <a:xfrm>
              <a:off x="10417720" y="5223811"/>
              <a:ext cx="34986" cy="334305"/>
            </a:xfrm>
            <a:custGeom>
              <a:avLst/>
              <a:gdLst>
                <a:gd name="T0" fmla="*/ 3 w 9"/>
                <a:gd name="T1" fmla="*/ 73 h 92"/>
                <a:gd name="T2" fmla="*/ 5 w 9"/>
                <a:gd name="T3" fmla="*/ 73 h 92"/>
                <a:gd name="T4" fmla="*/ 5 w 9"/>
                <a:gd name="T5" fmla="*/ 0 h 92"/>
                <a:gd name="T6" fmla="*/ 9 w 9"/>
                <a:gd name="T7" fmla="*/ 0 h 92"/>
                <a:gd name="T8" fmla="*/ 9 w 9"/>
                <a:gd name="T9" fmla="*/ 73 h 92"/>
                <a:gd name="T10" fmla="*/ 6 w 9"/>
                <a:gd name="T11" fmla="*/ 73 h 92"/>
                <a:gd name="T12" fmla="*/ 4 w 9"/>
                <a:gd name="T13" fmla="*/ 76 h 92"/>
                <a:gd name="T14" fmla="*/ 4 w 9"/>
                <a:gd name="T15" fmla="*/ 92 h 92"/>
                <a:gd name="T16" fmla="*/ 0 w 9"/>
                <a:gd name="T17" fmla="*/ 92 h 92"/>
                <a:gd name="T18" fmla="*/ 0 w 9"/>
                <a:gd name="T19" fmla="*/ 76 h 92"/>
                <a:gd name="T20" fmla="*/ 3 w 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2">
                  <a:moveTo>
                    <a:pt x="3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3"/>
                    <a:pt x="4" y="74"/>
                    <a:pt x="4" y="76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4"/>
                    <a:pt x="2" y="73"/>
                    <a:pt x="3" y="73"/>
                  </a:cubicBez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4" name="Freeform 336"/>
            <p:cNvSpPr>
              <a:spLocks/>
            </p:cNvSpPr>
            <p:nvPr userDrawn="1"/>
          </p:nvSpPr>
          <p:spPr bwMode="gray">
            <a:xfrm>
              <a:off x="9947362" y="4722355"/>
              <a:ext cx="256559" cy="256559"/>
            </a:xfrm>
            <a:custGeom>
              <a:avLst/>
              <a:gdLst>
                <a:gd name="T0" fmla="*/ 66 w 66"/>
                <a:gd name="T1" fmla="*/ 43 h 66"/>
                <a:gd name="T2" fmla="*/ 43 w 66"/>
                <a:gd name="T3" fmla="*/ 66 h 66"/>
                <a:gd name="T4" fmla="*/ 0 w 66"/>
                <a:gd name="T5" fmla="*/ 23 h 66"/>
                <a:gd name="T6" fmla="*/ 22 w 66"/>
                <a:gd name="T7" fmla="*/ 0 h 66"/>
                <a:gd name="T8" fmla="*/ 66 w 66"/>
                <a:gd name="T9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6" y="43"/>
                  </a:moveTo>
                  <a:lnTo>
                    <a:pt x="43" y="66"/>
                  </a:lnTo>
                  <a:lnTo>
                    <a:pt x="0" y="23"/>
                  </a:lnTo>
                  <a:lnTo>
                    <a:pt x="22" y="0"/>
                  </a:lnTo>
                  <a:lnTo>
                    <a:pt x="66" y="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5" name="Freeform 337"/>
            <p:cNvSpPr>
              <a:spLocks/>
            </p:cNvSpPr>
            <p:nvPr userDrawn="1"/>
          </p:nvSpPr>
          <p:spPr bwMode="gray">
            <a:xfrm>
              <a:off x="9519763" y="4294757"/>
              <a:ext cx="497570" cy="497570"/>
            </a:xfrm>
            <a:custGeom>
              <a:avLst/>
              <a:gdLst>
                <a:gd name="T0" fmla="*/ 134 w 137"/>
                <a:gd name="T1" fmla="*/ 120 h 138"/>
                <a:gd name="T2" fmla="*/ 134 w 137"/>
                <a:gd name="T3" fmla="*/ 130 h 138"/>
                <a:gd name="T4" fmla="*/ 130 w 137"/>
                <a:gd name="T5" fmla="*/ 135 h 138"/>
                <a:gd name="T6" fmla="*/ 120 w 137"/>
                <a:gd name="T7" fmla="*/ 135 h 138"/>
                <a:gd name="T8" fmla="*/ 2 w 137"/>
                <a:gd name="T9" fmla="*/ 17 h 138"/>
                <a:gd name="T10" fmla="*/ 2 w 137"/>
                <a:gd name="T11" fmla="*/ 7 h 138"/>
                <a:gd name="T12" fmla="*/ 7 w 137"/>
                <a:gd name="T13" fmla="*/ 3 h 138"/>
                <a:gd name="T14" fmla="*/ 17 w 137"/>
                <a:gd name="T15" fmla="*/ 3 h 138"/>
                <a:gd name="T16" fmla="*/ 134 w 137"/>
                <a:gd name="T17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134" y="120"/>
                  </a:moveTo>
                  <a:cubicBezTo>
                    <a:pt x="137" y="123"/>
                    <a:pt x="137" y="127"/>
                    <a:pt x="134" y="130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27" y="138"/>
                    <a:pt x="123" y="138"/>
                    <a:pt x="120" y="13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0"/>
                    <a:pt x="14" y="0"/>
                    <a:pt x="17" y="3"/>
                  </a:cubicBezTo>
                  <a:lnTo>
                    <a:pt x="134" y="120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6" name="Freeform 338"/>
            <p:cNvSpPr>
              <a:spLocks/>
            </p:cNvSpPr>
            <p:nvPr userDrawn="1"/>
          </p:nvSpPr>
          <p:spPr bwMode="gray">
            <a:xfrm>
              <a:off x="10071755" y="4846748"/>
              <a:ext cx="843538" cy="835763"/>
            </a:xfrm>
            <a:custGeom>
              <a:avLst/>
              <a:gdLst>
                <a:gd name="T0" fmla="*/ 217 w 217"/>
                <a:gd name="T1" fmla="*/ 183 h 215"/>
                <a:gd name="T2" fmla="*/ 184 w 217"/>
                <a:gd name="T3" fmla="*/ 215 h 215"/>
                <a:gd name="T4" fmla="*/ 0 w 217"/>
                <a:gd name="T5" fmla="*/ 32 h 215"/>
                <a:gd name="T6" fmla="*/ 32 w 217"/>
                <a:gd name="T7" fmla="*/ 0 h 215"/>
                <a:gd name="T8" fmla="*/ 217 w 217"/>
                <a:gd name="T9" fmla="*/ 18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5">
                  <a:moveTo>
                    <a:pt x="217" y="183"/>
                  </a:moveTo>
                  <a:lnTo>
                    <a:pt x="184" y="215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217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7" name="Freeform 339"/>
            <p:cNvSpPr>
              <a:spLocks/>
            </p:cNvSpPr>
            <p:nvPr userDrawn="1"/>
          </p:nvSpPr>
          <p:spPr bwMode="gray">
            <a:xfrm>
              <a:off x="9916264" y="4695144"/>
              <a:ext cx="147716" cy="139942"/>
            </a:xfrm>
            <a:custGeom>
              <a:avLst/>
              <a:gdLst>
                <a:gd name="T0" fmla="*/ 12 w 40"/>
                <a:gd name="T1" fmla="*/ 36 h 39"/>
                <a:gd name="T2" fmla="*/ 37 w 40"/>
                <a:gd name="T3" fmla="*/ 12 h 39"/>
                <a:gd name="T4" fmla="*/ 37 w 40"/>
                <a:gd name="T5" fmla="*/ 2 h 39"/>
                <a:gd name="T6" fmla="*/ 28 w 40"/>
                <a:gd name="T7" fmla="*/ 2 h 39"/>
                <a:gd name="T8" fmla="*/ 3 w 40"/>
                <a:gd name="T9" fmla="*/ 27 h 39"/>
                <a:gd name="T10" fmla="*/ 3 w 40"/>
                <a:gd name="T11" fmla="*/ 36 h 39"/>
                <a:gd name="T12" fmla="*/ 12 w 40"/>
                <a:gd name="T13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12" y="36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40" y="9"/>
                    <a:pt x="40" y="5"/>
                    <a:pt x="37" y="2"/>
                  </a:cubicBezTo>
                  <a:cubicBezTo>
                    <a:pt x="34" y="0"/>
                    <a:pt x="30" y="0"/>
                    <a:pt x="28" y="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0"/>
                    <a:pt x="0" y="34"/>
                    <a:pt x="3" y="36"/>
                  </a:cubicBezTo>
                  <a:cubicBezTo>
                    <a:pt x="6" y="39"/>
                    <a:pt x="10" y="39"/>
                    <a:pt x="12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8" name="Freeform 340"/>
            <p:cNvSpPr>
              <a:spLocks/>
            </p:cNvSpPr>
            <p:nvPr userDrawn="1"/>
          </p:nvSpPr>
          <p:spPr bwMode="gray">
            <a:xfrm>
              <a:off x="9628606" y="4407487"/>
              <a:ext cx="112732" cy="112732"/>
            </a:xfrm>
            <a:custGeom>
              <a:avLst/>
              <a:gdLst>
                <a:gd name="T0" fmla="*/ 12 w 31"/>
                <a:gd name="T1" fmla="*/ 28 h 31"/>
                <a:gd name="T2" fmla="*/ 29 w 31"/>
                <a:gd name="T3" fmla="*/ 12 h 31"/>
                <a:gd name="T4" fmla="*/ 29 w 31"/>
                <a:gd name="T5" fmla="*/ 2 h 31"/>
                <a:gd name="T6" fmla="*/ 20 w 31"/>
                <a:gd name="T7" fmla="*/ 2 h 31"/>
                <a:gd name="T8" fmla="*/ 3 w 31"/>
                <a:gd name="T9" fmla="*/ 19 h 31"/>
                <a:gd name="T10" fmla="*/ 3 w 31"/>
                <a:gd name="T11" fmla="*/ 28 h 31"/>
                <a:gd name="T12" fmla="*/ 12 w 31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9"/>
                    <a:pt x="31" y="5"/>
                    <a:pt x="29" y="2"/>
                  </a:cubicBezTo>
                  <a:cubicBezTo>
                    <a:pt x="26" y="0"/>
                    <a:pt x="22" y="0"/>
                    <a:pt x="20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1"/>
                    <a:pt x="0" y="26"/>
                    <a:pt x="3" y="28"/>
                  </a:cubicBezTo>
                  <a:cubicBezTo>
                    <a:pt x="6" y="31"/>
                    <a:pt x="10" y="31"/>
                    <a:pt x="12" y="2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9" name="Freeform 341"/>
            <p:cNvSpPr>
              <a:spLocks/>
            </p:cNvSpPr>
            <p:nvPr userDrawn="1"/>
          </p:nvSpPr>
          <p:spPr bwMode="gray">
            <a:xfrm>
              <a:off x="10161160" y="4854523"/>
              <a:ext cx="754129" cy="715257"/>
            </a:xfrm>
            <a:custGeom>
              <a:avLst/>
              <a:gdLst>
                <a:gd name="T0" fmla="*/ 194 w 194"/>
                <a:gd name="T1" fmla="*/ 181 h 184"/>
                <a:gd name="T2" fmla="*/ 191 w 194"/>
                <a:gd name="T3" fmla="*/ 184 h 184"/>
                <a:gd name="T4" fmla="*/ 0 w 194"/>
                <a:gd name="T5" fmla="*/ 11 h 184"/>
                <a:gd name="T6" fmla="*/ 12 w 194"/>
                <a:gd name="T7" fmla="*/ 0 h 184"/>
                <a:gd name="T8" fmla="*/ 194 w 194"/>
                <a:gd name="T9" fmla="*/ 18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84">
                  <a:moveTo>
                    <a:pt x="194" y="181"/>
                  </a:moveTo>
                  <a:lnTo>
                    <a:pt x="191" y="184"/>
                  </a:lnTo>
                  <a:lnTo>
                    <a:pt x="0" y="11"/>
                  </a:lnTo>
                  <a:lnTo>
                    <a:pt x="12" y="0"/>
                  </a:lnTo>
                  <a:lnTo>
                    <a:pt x="194" y="18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0" name="Freeform 342"/>
            <p:cNvSpPr>
              <a:spLocks/>
            </p:cNvSpPr>
            <p:nvPr userDrawn="1"/>
          </p:nvSpPr>
          <p:spPr bwMode="gray">
            <a:xfrm>
              <a:off x="10079529" y="4932267"/>
              <a:ext cx="719145" cy="750243"/>
            </a:xfrm>
            <a:custGeom>
              <a:avLst/>
              <a:gdLst>
                <a:gd name="T0" fmla="*/ 182 w 185"/>
                <a:gd name="T1" fmla="*/ 193 h 193"/>
                <a:gd name="T2" fmla="*/ 185 w 185"/>
                <a:gd name="T3" fmla="*/ 190 h 193"/>
                <a:gd name="T4" fmla="*/ 12 w 185"/>
                <a:gd name="T5" fmla="*/ 0 h 193"/>
                <a:gd name="T6" fmla="*/ 0 w 185"/>
                <a:gd name="T7" fmla="*/ 12 h 193"/>
                <a:gd name="T8" fmla="*/ 182 w 18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93">
                  <a:moveTo>
                    <a:pt x="182" y="193"/>
                  </a:moveTo>
                  <a:lnTo>
                    <a:pt x="185" y="19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2" y="19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1" name="Freeform 343"/>
            <p:cNvSpPr>
              <a:spLocks/>
            </p:cNvSpPr>
            <p:nvPr userDrawn="1"/>
          </p:nvSpPr>
          <p:spPr bwMode="gray">
            <a:xfrm>
              <a:off x="10235020" y="5558116"/>
              <a:ext cx="711370" cy="104958"/>
            </a:xfrm>
            <a:custGeom>
              <a:avLst/>
              <a:gdLst>
                <a:gd name="T0" fmla="*/ 197 w 197"/>
                <a:gd name="T1" fmla="*/ 12 h 29"/>
                <a:gd name="T2" fmla="*/ 185 w 197"/>
                <a:gd name="T3" fmla="*/ 0 h 29"/>
                <a:gd name="T4" fmla="*/ 11 w 197"/>
                <a:gd name="T5" fmla="*/ 0 h 29"/>
                <a:gd name="T6" fmla="*/ 0 w 197"/>
                <a:gd name="T7" fmla="*/ 12 h 29"/>
                <a:gd name="T8" fmla="*/ 0 w 197"/>
                <a:gd name="T9" fmla="*/ 17 h 29"/>
                <a:gd name="T10" fmla="*/ 11 w 197"/>
                <a:gd name="T11" fmla="*/ 29 h 29"/>
                <a:gd name="T12" fmla="*/ 185 w 197"/>
                <a:gd name="T13" fmla="*/ 29 h 29"/>
                <a:gd name="T14" fmla="*/ 197 w 197"/>
                <a:gd name="T15" fmla="*/ 17 h 29"/>
                <a:gd name="T16" fmla="*/ 197 w 197"/>
                <a:gd name="T17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97" y="12"/>
                  </a:moveTo>
                  <a:cubicBezTo>
                    <a:pt x="197" y="5"/>
                    <a:pt x="192" y="0"/>
                    <a:pt x="18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9"/>
                    <a:pt x="11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92" y="29"/>
                    <a:pt x="197" y="23"/>
                    <a:pt x="197" y="17"/>
                  </a:cubicBezTo>
                  <a:lnTo>
                    <a:pt x="197" y="12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32" name="Oval 344"/>
            <p:cNvSpPr>
              <a:spLocks noChangeArrowheads="1"/>
            </p:cNvSpPr>
            <p:nvPr userDrawn="1"/>
          </p:nvSpPr>
          <p:spPr bwMode="gray">
            <a:xfrm>
              <a:off x="9908489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3" name="Oval 345"/>
            <p:cNvSpPr>
              <a:spLocks noChangeArrowheads="1"/>
            </p:cNvSpPr>
            <p:nvPr userDrawn="1"/>
          </p:nvSpPr>
          <p:spPr bwMode="gray">
            <a:xfrm>
              <a:off x="1031665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4" name="Oval 346"/>
            <p:cNvSpPr>
              <a:spLocks noChangeArrowheads="1"/>
            </p:cNvSpPr>
            <p:nvPr userDrawn="1"/>
          </p:nvSpPr>
          <p:spPr bwMode="gray">
            <a:xfrm>
              <a:off x="10627632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5" name="Freeform 347"/>
            <p:cNvSpPr>
              <a:spLocks/>
            </p:cNvSpPr>
            <p:nvPr userDrawn="1"/>
          </p:nvSpPr>
          <p:spPr bwMode="gray">
            <a:xfrm>
              <a:off x="9756885" y="5363753"/>
              <a:ext cx="369291" cy="435373"/>
            </a:xfrm>
            <a:custGeom>
              <a:avLst/>
              <a:gdLst>
                <a:gd name="T0" fmla="*/ 101 w 101"/>
                <a:gd name="T1" fmla="*/ 0 h 121"/>
                <a:gd name="T2" fmla="*/ 28 w 101"/>
                <a:gd name="T3" fmla="*/ 0 h 121"/>
                <a:gd name="T4" fmla="*/ 7 w 101"/>
                <a:gd name="T5" fmla="*/ 121 h 121"/>
                <a:gd name="T6" fmla="*/ 81 w 101"/>
                <a:gd name="T7" fmla="*/ 121 h 121"/>
                <a:gd name="T8" fmla="*/ 101 w 101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1">
                  <a:moveTo>
                    <a:pt x="101" y="0"/>
                  </a:moveTo>
                  <a:cubicBezTo>
                    <a:pt x="79" y="0"/>
                    <a:pt x="40" y="0"/>
                    <a:pt x="28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1" y="121"/>
                    <a:pt x="74" y="31"/>
                    <a:pt x="101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6" name="Freeform 348"/>
            <p:cNvSpPr>
              <a:spLocks/>
            </p:cNvSpPr>
            <p:nvPr userDrawn="1"/>
          </p:nvSpPr>
          <p:spPr bwMode="gray">
            <a:xfrm>
              <a:off x="10122287" y="5663073"/>
              <a:ext cx="38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A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7" name="Freeform 349"/>
            <p:cNvSpPr>
              <a:spLocks/>
            </p:cNvSpPr>
            <p:nvPr userDrawn="1"/>
          </p:nvSpPr>
          <p:spPr bwMode="gray">
            <a:xfrm>
              <a:off x="9756885" y="5355979"/>
              <a:ext cx="139942" cy="435373"/>
            </a:xfrm>
            <a:custGeom>
              <a:avLst/>
              <a:gdLst>
                <a:gd name="T0" fmla="*/ 38 w 38"/>
                <a:gd name="T1" fmla="*/ 0 h 121"/>
                <a:gd name="T2" fmla="*/ 27 w 38"/>
                <a:gd name="T3" fmla="*/ 0 h 121"/>
                <a:gd name="T4" fmla="*/ 7 w 38"/>
                <a:gd name="T5" fmla="*/ 121 h 121"/>
                <a:gd name="T6" fmla="*/ 18 w 38"/>
                <a:gd name="T7" fmla="*/ 121 h 121"/>
                <a:gd name="T8" fmla="*/ 38 w 38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1">
                  <a:moveTo>
                    <a:pt x="38" y="0"/>
                  </a:moveTo>
                  <a:cubicBezTo>
                    <a:pt x="34" y="0"/>
                    <a:pt x="30" y="0"/>
                    <a:pt x="27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121"/>
                    <a:pt x="11" y="31"/>
                    <a:pt x="38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8" name="Freeform 350"/>
            <p:cNvSpPr>
              <a:spLocks/>
            </p:cNvSpPr>
            <p:nvPr userDrawn="1"/>
          </p:nvSpPr>
          <p:spPr bwMode="gray">
            <a:xfrm>
              <a:off x="9994009" y="5355979"/>
              <a:ext cx="971815" cy="435373"/>
            </a:xfrm>
            <a:custGeom>
              <a:avLst/>
              <a:gdLst>
                <a:gd name="T0" fmla="*/ 263 w 268"/>
                <a:gd name="T1" fmla="*/ 85 h 121"/>
                <a:gd name="T2" fmla="*/ 89 w 268"/>
                <a:gd name="T3" fmla="*/ 85 h 121"/>
                <a:gd name="T4" fmla="*/ 89 w 268"/>
                <a:gd name="T5" fmla="*/ 85 h 121"/>
                <a:gd name="T6" fmla="*/ 89 w 268"/>
                <a:gd name="T7" fmla="*/ 0 h 121"/>
                <a:gd name="T8" fmla="*/ 27 w 268"/>
                <a:gd name="T9" fmla="*/ 0 h 121"/>
                <a:gd name="T10" fmla="*/ 6 w 268"/>
                <a:gd name="T11" fmla="*/ 121 h 121"/>
                <a:gd name="T12" fmla="*/ 263 w 268"/>
                <a:gd name="T13" fmla="*/ 121 h 121"/>
                <a:gd name="T14" fmla="*/ 268 w 268"/>
                <a:gd name="T15" fmla="*/ 115 h 121"/>
                <a:gd name="T16" fmla="*/ 268 w 268"/>
                <a:gd name="T17" fmla="*/ 91 h 121"/>
                <a:gd name="T18" fmla="*/ 263 w 268"/>
                <a:gd name="T19" fmla="*/ 8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21">
                  <a:moveTo>
                    <a:pt x="263" y="85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263" y="121"/>
                    <a:pt x="263" y="121"/>
                    <a:pt x="263" y="121"/>
                  </a:cubicBezTo>
                  <a:cubicBezTo>
                    <a:pt x="266" y="121"/>
                    <a:pt x="268" y="118"/>
                    <a:pt x="268" y="115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68" y="87"/>
                    <a:pt x="266" y="85"/>
                    <a:pt x="263" y="8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9" name="Freeform 351"/>
            <p:cNvSpPr>
              <a:spLocks/>
            </p:cNvSpPr>
            <p:nvPr userDrawn="1"/>
          </p:nvSpPr>
          <p:spPr bwMode="gray">
            <a:xfrm>
              <a:off x="9994009" y="5355979"/>
              <a:ext cx="322644" cy="435373"/>
            </a:xfrm>
            <a:custGeom>
              <a:avLst/>
              <a:gdLst>
                <a:gd name="T0" fmla="*/ 33 w 89"/>
                <a:gd name="T1" fmla="*/ 6 h 121"/>
                <a:gd name="T2" fmla="*/ 89 w 89"/>
                <a:gd name="T3" fmla="*/ 6 h 121"/>
                <a:gd name="T4" fmla="*/ 89 w 89"/>
                <a:gd name="T5" fmla="*/ 0 h 121"/>
                <a:gd name="T6" fmla="*/ 27 w 89"/>
                <a:gd name="T7" fmla="*/ 0 h 121"/>
                <a:gd name="T8" fmla="*/ 6 w 89"/>
                <a:gd name="T9" fmla="*/ 121 h 121"/>
                <a:gd name="T10" fmla="*/ 12 w 89"/>
                <a:gd name="T11" fmla="*/ 121 h 121"/>
                <a:gd name="T12" fmla="*/ 33 w 89"/>
                <a:gd name="T13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1">
                  <a:moveTo>
                    <a:pt x="33" y="6"/>
                  </a:moveTo>
                  <a:cubicBezTo>
                    <a:pt x="49" y="6"/>
                    <a:pt x="76" y="6"/>
                    <a:pt x="89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1" y="100"/>
                    <a:pt x="10" y="32"/>
                    <a:pt x="33" y="6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0" name="Freeform 352"/>
            <p:cNvSpPr>
              <a:spLocks/>
            </p:cNvSpPr>
            <p:nvPr userDrawn="1"/>
          </p:nvSpPr>
          <p:spPr bwMode="gray">
            <a:xfrm>
              <a:off x="10017332" y="5771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1" name="Freeform 353"/>
            <p:cNvSpPr>
              <a:spLocks/>
            </p:cNvSpPr>
            <p:nvPr userDrawn="1"/>
          </p:nvSpPr>
          <p:spPr bwMode="gray">
            <a:xfrm>
              <a:off x="10017332" y="5771917"/>
              <a:ext cx="0" cy="38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2" name="Freeform 354"/>
            <p:cNvSpPr>
              <a:spLocks/>
            </p:cNvSpPr>
            <p:nvPr userDrawn="1"/>
          </p:nvSpPr>
          <p:spPr bwMode="gray">
            <a:xfrm>
              <a:off x="10017332" y="5764142"/>
              <a:ext cx="0" cy="38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355"/>
            <p:cNvSpPr>
              <a:spLocks/>
            </p:cNvSpPr>
            <p:nvPr userDrawn="1"/>
          </p:nvSpPr>
          <p:spPr bwMode="gray">
            <a:xfrm>
              <a:off x="10017332" y="57835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356"/>
            <p:cNvSpPr>
              <a:spLocks/>
            </p:cNvSpPr>
            <p:nvPr userDrawn="1"/>
          </p:nvSpPr>
          <p:spPr bwMode="gray">
            <a:xfrm>
              <a:off x="10036767" y="5663073"/>
              <a:ext cx="929057" cy="128281"/>
            </a:xfrm>
            <a:custGeom>
              <a:avLst/>
              <a:gdLst>
                <a:gd name="T0" fmla="*/ 251 w 256"/>
                <a:gd name="T1" fmla="*/ 0 h 36"/>
                <a:gd name="T2" fmla="*/ 251 w 256"/>
                <a:gd name="T3" fmla="*/ 22 h 36"/>
                <a:gd name="T4" fmla="*/ 245 w 256"/>
                <a:gd name="T5" fmla="*/ 28 h 36"/>
                <a:gd name="T6" fmla="*/ 0 w 256"/>
                <a:gd name="T7" fmla="*/ 28 h 36"/>
                <a:gd name="T8" fmla="*/ 0 w 256"/>
                <a:gd name="T9" fmla="*/ 36 h 36"/>
                <a:gd name="T10" fmla="*/ 251 w 256"/>
                <a:gd name="T11" fmla="*/ 36 h 36"/>
                <a:gd name="T12" fmla="*/ 256 w 256"/>
                <a:gd name="T13" fmla="*/ 30 h 36"/>
                <a:gd name="T14" fmla="*/ 256 w 256"/>
                <a:gd name="T15" fmla="*/ 6 h 36"/>
                <a:gd name="T16" fmla="*/ 251 w 2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6">
                  <a:moveTo>
                    <a:pt x="251" y="0"/>
                  </a:moveTo>
                  <a:cubicBezTo>
                    <a:pt x="251" y="22"/>
                    <a:pt x="251" y="22"/>
                    <a:pt x="251" y="22"/>
                  </a:cubicBezTo>
                  <a:cubicBezTo>
                    <a:pt x="251" y="26"/>
                    <a:pt x="248" y="28"/>
                    <a:pt x="24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4" y="36"/>
                    <a:pt x="256" y="33"/>
                    <a:pt x="256" y="30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256" y="2"/>
                    <a:pt x="254" y="0"/>
                    <a:pt x="251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357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60 w 60"/>
                <a:gd name="T3" fmla="*/ 0 h 72"/>
                <a:gd name="T4" fmla="*/ 17 w 60"/>
                <a:gd name="T5" fmla="*/ 0 h 72"/>
                <a:gd name="T6" fmla="*/ 0 w 60"/>
                <a:gd name="T7" fmla="*/ 72 h 72"/>
                <a:gd name="T8" fmla="*/ 60 w 60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34" y="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358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17 w 60"/>
                <a:gd name="T3" fmla="*/ 0 h 72"/>
                <a:gd name="T4" fmla="*/ 0 w 60"/>
                <a:gd name="T5" fmla="*/ 72 h 72"/>
                <a:gd name="T6" fmla="*/ 60 w 60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72"/>
                    <a:pt x="35" y="3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47" name="Oval 359"/>
            <p:cNvSpPr>
              <a:spLocks noChangeArrowheads="1"/>
            </p:cNvSpPr>
            <p:nvPr userDrawn="1"/>
          </p:nvSpPr>
          <p:spPr bwMode="gray">
            <a:xfrm>
              <a:off x="1006398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Oval 360"/>
            <p:cNvSpPr>
              <a:spLocks noChangeArrowheads="1"/>
            </p:cNvSpPr>
            <p:nvPr userDrawn="1"/>
          </p:nvSpPr>
          <p:spPr bwMode="gray">
            <a:xfrm>
              <a:off x="10110627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Oval 361"/>
            <p:cNvSpPr>
              <a:spLocks noChangeArrowheads="1"/>
            </p:cNvSpPr>
            <p:nvPr userDrawn="1"/>
          </p:nvSpPr>
          <p:spPr bwMode="gray">
            <a:xfrm>
              <a:off x="10689828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Oval 362"/>
            <p:cNvSpPr>
              <a:spLocks noChangeArrowheads="1"/>
            </p:cNvSpPr>
            <p:nvPr userDrawn="1"/>
          </p:nvSpPr>
          <p:spPr bwMode="gray">
            <a:xfrm>
              <a:off x="10736474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Oval 363"/>
            <p:cNvSpPr>
              <a:spLocks noChangeArrowheads="1"/>
            </p:cNvSpPr>
            <p:nvPr userDrawn="1"/>
          </p:nvSpPr>
          <p:spPr bwMode="gray">
            <a:xfrm>
              <a:off x="10472141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Oval 364"/>
            <p:cNvSpPr>
              <a:spLocks noChangeArrowheads="1"/>
            </p:cNvSpPr>
            <p:nvPr userDrawn="1"/>
          </p:nvSpPr>
          <p:spPr bwMode="gray">
            <a:xfrm>
              <a:off x="10518788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365"/>
            <p:cNvSpPr>
              <a:spLocks/>
            </p:cNvSpPr>
            <p:nvPr userDrawn="1"/>
          </p:nvSpPr>
          <p:spPr bwMode="gray">
            <a:xfrm>
              <a:off x="10110627" y="5752479"/>
              <a:ext cx="89408" cy="93295"/>
            </a:xfrm>
            <a:custGeom>
              <a:avLst/>
              <a:gdLst>
                <a:gd name="T0" fmla="*/ 15 w 25"/>
                <a:gd name="T1" fmla="*/ 26 h 26"/>
                <a:gd name="T2" fmla="*/ 25 w 25"/>
                <a:gd name="T3" fmla="*/ 22 h 26"/>
                <a:gd name="T4" fmla="*/ 4 w 25"/>
                <a:gd name="T5" fmla="*/ 0 h 26"/>
                <a:gd name="T6" fmla="*/ 0 w 25"/>
                <a:gd name="T7" fmla="*/ 11 h 26"/>
                <a:gd name="T8" fmla="*/ 15 w 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5" y="26"/>
                  </a:moveTo>
                  <a:cubicBezTo>
                    <a:pt x="19" y="26"/>
                    <a:pt x="23" y="24"/>
                    <a:pt x="25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366"/>
            <p:cNvSpPr>
              <a:spLocks/>
            </p:cNvSpPr>
            <p:nvPr userDrawn="1"/>
          </p:nvSpPr>
          <p:spPr bwMode="gray">
            <a:xfrm>
              <a:off x="10518788" y="5752479"/>
              <a:ext cx="97183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367"/>
            <p:cNvSpPr>
              <a:spLocks/>
            </p:cNvSpPr>
            <p:nvPr userDrawn="1"/>
          </p:nvSpPr>
          <p:spPr bwMode="gray">
            <a:xfrm>
              <a:off x="10736474" y="5752479"/>
              <a:ext cx="93295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368"/>
            <p:cNvSpPr>
              <a:spLocks/>
            </p:cNvSpPr>
            <p:nvPr userDrawn="1"/>
          </p:nvSpPr>
          <p:spPr bwMode="gray">
            <a:xfrm>
              <a:off x="9830743" y="5701947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369"/>
            <p:cNvSpPr>
              <a:spLocks/>
            </p:cNvSpPr>
            <p:nvPr userDrawn="1"/>
          </p:nvSpPr>
          <p:spPr bwMode="gray">
            <a:xfrm>
              <a:off x="9830743" y="5740819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370"/>
            <p:cNvSpPr>
              <a:spLocks/>
            </p:cNvSpPr>
            <p:nvPr userDrawn="1"/>
          </p:nvSpPr>
          <p:spPr bwMode="gray">
            <a:xfrm>
              <a:off x="9795757" y="5402626"/>
              <a:ext cx="241010" cy="260447"/>
            </a:xfrm>
            <a:custGeom>
              <a:avLst/>
              <a:gdLst>
                <a:gd name="T0" fmla="*/ 13 w 67"/>
                <a:gd name="T1" fmla="*/ 0 h 72"/>
                <a:gd name="T2" fmla="*/ 0 w 67"/>
                <a:gd name="T3" fmla="*/ 72 h 72"/>
                <a:gd name="T4" fmla="*/ 54 w 67"/>
                <a:gd name="T5" fmla="*/ 72 h 72"/>
                <a:gd name="T6" fmla="*/ 67 w 67"/>
                <a:gd name="T7" fmla="*/ 0 h 72"/>
                <a:gd name="T8" fmla="*/ 13 w 6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58" y="20"/>
                    <a:pt x="67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371"/>
            <p:cNvSpPr>
              <a:spLocks/>
            </p:cNvSpPr>
            <p:nvPr userDrawn="1"/>
          </p:nvSpPr>
          <p:spPr bwMode="gray">
            <a:xfrm>
              <a:off x="9795757" y="5402626"/>
              <a:ext cx="198252" cy="260447"/>
            </a:xfrm>
            <a:custGeom>
              <a:avLst/>
              <a:gdLst>
                <a:gd name="T0" fmla="*/ 13 w 55"/>
                <a:gd name="T1" fmla="*/ 0 h 72"/>
                <a:gd name="T2" fmla="*/ 0 w 55"/>
                <a:gd name="T3" fmla="*/ 72 h 72"/>
                <a:gd name="T4" fmla="*/ 54 w 55"/>
                <a:gd name="T5" fmla="*/ 72 h 72"/>
                <a:gd name="T6" fmla="*/ 13 w 55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372"/>
            <p:cNvSpPr>
              <a:spLocks/>
            </p:cNvSpPr>
            <p:nvPr userDrawn="1"/>
          </p:nvSpPr>
          <p:spPr bwMode="gray">
            <a:xfrm>
              <a:off x="9550861" y="4325855"/>
              <a:ext cx="23323" cy="423713"/>
            </a:xfrm>
            <a:custGeom>
              <a:avLst/>
              <a:gdLst>
                <a:gd name="T0" fmla="*/ 0 w 6"/>
                <a:gd name="T1" fmla="*/ 3 h 117"/>
                <a:gd name="T2" fmla="*/ 0 w 6"/>
                <a:gd name="T3" fmla="*/ 114 h 117"/>
                <a:gd name="T4" fmla="*/ 3 w 6"/>
                <a:gd name="T5" fmla="*/ 117 h 117"/>
                <a:gd name="T6" fmla="*/ 6 w 6"/>
                <a:gd name="T7" fmla="*/ 114 h 117"/>
                <a:gd name="T8" fmla="*/ 6 w 6"/>
                <a:gd name="T9" fmla="*/ 3 h 117"/>
                <a:gd name="T10" fmla="*/ 3 w 6"/>
                <a:gd name="T11" fmla="*/ 0 h 117"/>
                <a:gd name="T12" fmla="*/ 0 w 6"/>
                <a:gd name="T13" fmla="*/ 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7">
                  <a:moveTo>
                    <a:pt x="0" y="3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ubicBezTo>
                    <a:pt x="5" y="117"/>
                    <a:pt x="6" y="115"/>
                    <a:pt x="6" y="11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373"/>
            <p:cNvSpPr>
              <a:spLocks/>
            </p:cNvSpPr>
            <p:nvPr userDrawn="1"/>
          </p:nvSpPr>
          <p:spPr bwMode="gray">
            <a:xfrm>
              <a:off x="10040657" y="4815650"/>
              <a:ext cx="190477" cy="186589"/>
            </a:xfrm>
            <a:custGeom>
              <a:avLst/>
              <a:gdLst>
                <a:gd name="T0" fmla="*/ 11 w 52"/>
                <a:gd name="T1" fmla="*/ 50 h 52"/>
                <a:gd name="T2" fmla="*/ 49 w 52"/>
                <a:gd name="T3" fmla="*/ 12 h 52"/>
                <a:gd name="T4" fmla="*/ 49 w 52"/>
                <a:gd name="T5" fmla="*/ 2 h 52"/>
                <a:gd name="T6" fmla="*/ 40 w 52"/>
                <a:gd name="T7" fmla="*/ 2 h 52"/>
                <a:gd name="T8" fmla="*/ 2 w 52"/>
                <a:gd name="T9" fmla="*/ 41 h 52"/>
                <a:gd name="T10" fmla="*/ 2 w 52"/>
                <a:gd name="T11" fmla="*/ 50 h 52"/>
                <a:gd name="T12" fmla="*/ 11 w 52"/>
                <a:gd name="T13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1" y="50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52" y="9"/>
                    <a:pt x="52" y="5"/>
                    <a:pt x="49" y="2"/>
                  </a:cubicBezTo>
                  <a:cubicBezTo>
                    <a:pt x="47" y="0"/>
                    <a:pt x="43" y="0"/>
                    <a:pt x="40" y="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50"/>
                  </a:cubicBezTo>
                  <a:cubicBezTo>
                    <a:pt x="5" y="52"/>
                    <a:pt x="9" y="52"/>
                    <a:pt x="11" y="50"/>
                  </a:cubicBezTo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374"/>
            <p:cNvSpPr>
              <a:spLocks/>
            </p:cNvSpPr>
            <p:nvPr userDrawn="1"/>
          </p:nvSpPr>
          <p:spPr bwMode="gray">
            <a:xfrm>
              <a:off x="9531424" y="4769004"/>
              <a:ext cx="147716" cy="104958"/>
            </a:xfrm>
            <a:custGeom>
              <a:avLst/>
              <a:gdLst>
                <a:gd name="T0" fmla="*/ 30 w 41"/>
                <a:gd name="T1" fmla="*/ 17 h 30"/>
                <a:gd name="T2" fmla="*/ 17 w 41"/>
                <a:gd name="T3" fmla="*/ 4 h 30"/>
                <a:gd name="T4" fmla="*/ 18 w 41"/>
                <a:gd name="T5" fmla="*/ 0 h 30"/>
                <a:gd name="T6" fmla="*/ 2 w 41"/>
                <a:gd name="T7" fmla="*/ 0 h 30"/>
                <a:gd name="T8" fmla="*/ 0 w 41"/>
                <a:gd name="T9" fmla="*/ 9 h 30"/>
                <a:gd name="T10" fmla="*/ 20 w 41"/>
                <a:gd name="T11" fmla="*/ 30 h 30"/>
                <a:gd name="T12" fmla="*/ 41 w 41"/>
                <a:gd name="T13" fmla="*/ 11 h 30"/>
                <a:gd name="T14" fmla="*/ 30 w 4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0">
                  <a:moveTo>
                    <a:pt x="30" y="17"/>
                  </a:moveTo>
                  <a:cubicBezTo>
                    <a:pt x="23" y="17"/>
                    <a:pt x="17" y="11"/>
                    <a:pt x="17" y="4"/>
                  </a:cubicBezTo>
                  <a:cubicBezTo>
                    <a:pt x="17" y="2"/>
                    <a:pt x="17" y="1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0" y="21"/>
                    <a:pt x="9" y="30"/>
                    <a:pt x="20" y="30"/>
                  </a:cubicBezTo>
                  <a:cubicBezTo>
                    <a:pt x="31" y="30"/>
                    <a:pt x="40" y="21"/>
                    <a:pt x="41" y="11"/>
                  </a:cubicBezTo>
                  <a:cubicBezTo>
                    <a:pt x="39" y="14"/>
                    <a:pt x="34" y="17"/>
                    <a:pt x="30" y="17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Oval 375"/>
            <p:cNvSpPr>
              <a:spLocks noChangeArrowheads="1"/>
            </p:cNvSpPr>
            <p:nvPr userDrawn="1"/>
          </p:nvSpPr>
          <p:spPr bwMode="gray">
            <a:xfrm>
              <a:off x="9523649" y="4702918"/>
              <a:ext cx="77745" cy="77745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Oval 376"/>
            <p:cNvSpPr>
              <a:spLocks noChangeArrowheads="1"/>
            </p:cNvSpPr>
            <p:nvPr userDrawn="1"/>
          </p:nvSpPr>
          <p:spPr bwMode="gray">
            <a:xfrm>
              <a:off x="9543087" y="4726241"/>
              <a:ext cx="38872" cy="34986"/>
            </a:xfrm>
            <a:prstGeom prst="ellipse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Rectangle 377"/>
            <p:cNvSpPr>
              <a:spLocks noChangeArrowheads="1"/>
            </p:cNvSpPr>
            <p:nvPr userDrawn="1"/>
          </p:nvSpPr>
          <p:spPr bwMode="gray">
            <a:xfrm>
              <a:off x="8788958" y="4477457"/>
              <a:ext cx="213800" cy="5442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66" name="Rectangle 378"/>
            <p:cNvSpPr>
              <a:spLocks noChangeArrowheads="1"/>
            </p:cNvSpPr>
            <p:nvPr userDrawn="1"/>
          </p:nvSpPr>
          <p:spPr bwMode="gray">
            <a:xfrm>
              <a:off x="8788958" y="4531878"/>
              <a:ext cx="213800" cy="439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79"/>
            <p:cNvSpPr>
              <a:spLocks/>
            </p:cNvSpPr>
            <p:nvPr userDrawn="1"/>
          </p:nvSpPr>
          <p:spPr bwMode="gray">
            <a:xfrm>
              <a:off x="9002756" y="4971141"/>
              <a:ext cx="668610" cy="295432"/>
            </a:xfrm>
            <a:custGeom>
              <a:avLst/>
              <a:gdLst>
                <a:gd name="T0" fmla="*/ 103 w 185"/>
                <a:gd name="T1" fmla="*/ 82 h 82"/>
                <a:gd name="T2" fmla="*/ 0 w 185"/>
                <a:gd name="T3" fmla="*/ 82 h 82"/>
                <a:gd name="T4" fmla="*/ 0 w 185"/>
                <a:gd name="T5" fmla="*/ 0 h 82"/>
                <a:gd name="T6" fmla="*/ 185 w 185"/>
                <a:gd name="T7" fmla="*/ 0 h 82"/>
                <a:gd name="T8" fmla="*/ 103 w 185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82">
                  <a:moveTo>
                    <a:pt x="103" y="8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45"/>
                    <a:pt x="148" y="82"/>
                    <a:pt x="103" y="82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80"/>
            <p:cNvSpPr>
              <a:spLocks/>
            </p:cNvSpPr>
            <p:nvPr userDrawn="1"/>
          </p:nvSpPr>
          <p:spPr bwMode="gray">
            <a:xfrm>
              <a:off x="7739397" y="5247135"/>
              <a:ext cx="1737608" cy="295432"/>
            </a:xfrm>
            <a:custGeom>
              <a:avLst/>
              <a:gdLst>
                <a:gd name="T0" fmla="*/ 397 w 479"/>
                <a:gd name="T1" fmla="*/ 82 h 82"/>
                <a:gd name="T2" fmla="*/ 479 w 479"/>
                <a:gd name="T3" fmla="*/ 0 h 82"/>
                <a:gd name="T4" fmla="*/ 0 w 479"/>
                <a:gd name="T5" fmla="*/ 0 h 82"/>
                <a:gd name="T6" fmla="*/ 138 w 479"/>
                <a:gd name="T7" fmla="*/ 82 h 82"/>
                <a:gd name="T8" fmla="*/ 397 w 4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82">
                  <a:moveTo>
                    <a:pt x="397" y="82"/>
                  </a:moveTo>
                  <a:cubicBezTo>
                    <a:pt x="443" y="82"/>
                    <a:pt x="479" y="45"/>
                    <a:pt x="4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8" y="82"/>
                    <a:pt x="138" y="82"/>
                    <a:pt x="138" y="82"/>
                  </a:cubicBezTo>
                  <a:lnTo>
                    <a:pt x="397" y="82"/>
                  </a:ln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Rectangle 381"/>
            <p:cNvSpPr>
              <a:spLocks noChangeArrowheads="1"/>
            </p:cNvSpPr>
            <p:nvPr userDrawn="1"/>
          </p:nvSpPr>
          <p:spPr bwMode="gray">
            <a:xfrm>
              <a:off x="7739397" y="5181053"/>
              <a:ext cx="1737608" cy="6608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70" name="Oval 382"/>
            <p:cNvSpPr>
              <a:spLocks noChangeArrowheads="1"/>
            </p:cNvSpPr>
            <p:nvPr userDrawn="1"/>
          </p:nvSpPr>
          <p:spPr bwMode="gray">
            <a:xfrm>
              <a:off x="8283613" y="5344318"/>
              <a:ext cx="73859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Oval 383"/>
            <p:cNvSpPr>
              <a:spLocks noChangeArrowheads="1"/>
            </p:cNvSpPr>
            <p:nvPr userDrawn="1"/>
          </p:nvSpPr>
          <p:spPr bwMode="gray">
            <a:xfrm>
              <a:off x="8423554" y="5344318"/>
              <a:ext cx="81633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Oval 384"/>
            <p:cNvSpPr>
              <a:spLocks noChangeArrowheads="1"/>
            </p:cNvSpPr>
            <p:nvPr userDrawn="1"/>
          </p:nvSpPr>
          <p:spPr bwMode="gray">
            <a:xfrm>
              <a:off x="8567382" y="5344318"/>
              <a:ext cx="77745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Rectangle 385"/>
            <p:cNvSpPr>
              <a:spLocks noChangeArrowheads="1"/>
            </p:cNvSpPr>
            <p:nvPr userDrawn="1"/>
          </p:nvSpPr>
          <p:spPr bwMode="gray">
            <a:xfrm>
              <a:off x="8361358" y="4971141"/>
              <a:ext cx="213800" cy="20991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Rectangle 386"/>
            <p:cNvSpPr>
              <a:spLocks noChangeArrowheads="1"/>
            </p:cNvSpPr>
            <p:nvPr userDrawn="1"/>
          </p:nvSpPr>
          <p:spPr bwMode="gray">
            <a:xfrm>
              <a:off x="8151446" y="4971141"/>
              <a:ext cx="209912" cy="2099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Rectangle 387"/>
            <p:cNvSpPr>
              <a:spLocks noChangeArrowheads="1"/>
            </p:cNvSpPr>
            <p:nvPr userDrawn="1"/>
          </p:nvSpPr>
          <p:spPr bwMode="gray">
            <a:xfrm>
              <a:off x="8151446" y="4761229"/>
              <a:ext cx="209912" cy="20991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Rectangle 388"/>
            <p:cNvSpPr>
              <a:spLocks noChangeArrowheads="1"/>
            </p:cNvSpPr>
            <p:nvPr userDrawn="1"/>
          </p:nvSpPr>
          <p:spPr bwMode="gray">
            <a:xfrm>
              <a:off x="8575156" y="4971141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Rectangle 389"/>
            <p:cNvSpPr>
              <a:spLocks noChangeArrowheads="1"/>
            </p:cNvSpPr>
            <p:nvPr userDrawn="1"/>
          </p:nvSpPr>
          <p:spPr bwMode="gray">
            <a:xfrm>
              <a:off x="8788958" y="4971141"/>
              <a:ext cx="213800" cy="209912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Rectangle 390"/>
            <p:cNvSpPr>
              <a:spLocks noChangeArrowheads="1"/>
            </p:cNvSpPr>
            <p:nvPr userDrawn="1"/>
          </p:nvSpPr>
          <p:spPr bwMode="gray">
            <a:xfrm>
              <a:off x="8361358" y="4761229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Rectangle 391"/>
            <p:cNvSpPr>
              <a:spLocks noChangeArrowheads="1"/>
            </p:cNvSpPr>
            <p:nvPr userDrawn="1"/>
          </p:nvSpPr>
          <p:spPr bwMode="gray">
            <a:xfrm>
              <a:off x="8575156" y="4761229"/>
              <a:ext cx="213800" cy="209912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Rectangle 392"/>
            <p:cNvSpPr>
              <a:spLocks noChangeArrowheads="1"/>
            </p:cNvSpPr>
            <p:nvPr userDrawn="1"/>
          </p:nvSpPr>
          <p:spPr bwMode="gray">
            <a:xfrm>
              <a:off x="8858928" y="4605738"/>
              <a:ext cx="50535" cy="2954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393"/>
            <p:cNvSpPr>
              <a:spLocks/>
            </p:cNvSpPr>
            <p:nvPr userDrawn="1"/>
          </p:nvSpPr>
          <p:spPr bwMode="gray">
            <a:xfrm>
              <a:off x="8205867" y="5480370"/>
              <a:ext cx="1123420" cy="66084"/>
            </a:xfrm>
            <a:custGeom>
              <a:avLst/>
              <a:gdLst>
                <a:gd name="T0" fmla="*/ 306 w 310"/>
                <a:gd name="T1" fmla="*/ 0 h 18"/>
                <a:gd name="T2" fmla="*/ 273 w 310"/>
                <a:gd name="T3" fmla="*/ 0 h 18"/>
                <a:gd name="T4" fmla="*/ 240 w 310"/>
                <a:gd name="T5" fmla="*/ 0 h 18"/>
                <a:gd name="T6" fmla="*/ 240 w 310"/>
                <a:gd name="T7" fmla="*/ 0 h 18"/>
                <a:gd name="T8" fmla="*/ 206 w 310"/>
                <a:gd name="T9" fmla="*/ 0 h 18"/>
                <a:gd name="T10" fmla="*/ 206 w 310"/>
                <a:gd name="T11" fmla="*/ 0 h 18"/>
                <a:gd name="T12" fmla="*/ 173 w 310"/>
                <a:gd name="T13" fmla="*/ 0 h 18"/>
                <a:gd name="T14" fmla="*/ 173 w 310"/>
                <a:gd name="T15" fmla="*/ 0 h 18"/>
                <a:gd name="T16" fmla="*/ 173 w 310"/>
                <a:gd name="T17" fmla="*/ 0 h 18"/>
                <a:gd name="T18" fmla="*/ 140 w 310"/>
                <a:gd name="T19" fmla="*/ 0 h 18"/>
                <a:gd name="T20" fmla="*/ 140 w 310"/>
                <a:gd name="T21" fmla="*/ 0 h 18"/>
                <a:gd name="T22" fmla="*/ 140 w 310"/>
                <a:gd name="T23" fmla="*/ 0 h 18"/>
                <a:gd name="T24" fmla="*/ 140 w 310"/>
                <a:gd name="T25" fmla="*/ 0 h 18"/>
                <a:gd name="T26" fmla="*/ 140 w 310"/>
                <a:gd name="T27" fmla="*/ 0 h 18"/>
                <a:gd name="T28" fmla="*/ 140 w 310"/>
                <a:gd name="T29" fmla="*/ 0 h 18"/>
                <a:gd name="T30" fmla="*/ 107 w 310"/>
                <a:gd name="T31" fmla="*/ 0 h 18"/>
                <a:gd name="T32" fmla="*/ 107 w 310"/>
                <a:gd name="T33" fmla="*/ 0 h 18"/>
                <a:gd name="T34" fmla="*/ 107 w 310"/>
                <a:gd name="T35" fmla="*/ 0 h 18"/>
                <a:gd name="T36" fmla="*/ 107 w 310"/>
                <a:gd name="T37" fmla="*/ 0 h 18"/>
                <a:gd name="T38" fmla="*/ 107 w 310"/>
                <a:gd name="T39" fmla="*/ 0 h 18"/>
                <a:gd name="T40" fmla="*/ 74 w 310"/>
                <a:gd name="T41" fmla="*/ 0 h 18"/>
                <a:gd name="T42" fmla="*/ 74 w 310"/>
                <a:gd name="T43" fmla="*/ 0 h 18"/>
                <a:gd name="T44" fmla="*/ 74 w 310"/>
                <a:gd name="T45" fmla="*/ 0 h 18"/>
                <a:gd name="T46" fmla="*/ 74 w 310"/>
                <a:gd name="T47" fmla="*/ 0 h 18"/>
                <a:gd name="T48" fmla="*/ 74 w 310"/>
                <a:gd name="T49" fmla="*/ 0 h 18"/>
                <a:gd name="T50" fmla="*/ 41 w 310"/>
                <a:gd name="T51" fmla="*/ 0 h 18"/>
                <a:gd name="T52" fmla="*/ 41 w 310"/>
                <a:gd name="T53" fmla="*/ 0 h 18"/>
                <a:gd name="T54" fmla="*/ 41 w 310"/>
                <a:gd name="T55" fmla="*/ 0 h 18"/>
                <a:gd name="T56" fmla="*/ 41 w 310"/>
                <a:gd name="T57" fmla="*/ 0 h 18"/>
                <a:gd name="T58" fmla="*/ 41 w 310"/>
                <a:gd name="T59" fmla="*/ 0 h 18"/>
                <a:gd name="T60" fmla="*/ 22 w 310"/>
                <a:gd name="T61" fmla="*/ 12 h 18"/>
                <a:gd name="T62" fmla="*/ 8 w 310"/>
                <a:gd name="T63" fmla="*/ 0 h 18"/>
                <a:gd name="T64" fmla="*/ 0 w 310"/>
                <a:gd name="T65" fmla="*/ 10 h 18"/>
                <a:gd name="T66" fmla="*/ 9 w 310"/>
                <a:gd name="T67" fmla="*/ 18 h 18"/>
                <a:gd name="T68" fmla="*/ 25 w 310"/>
                <a:gd name="T69" fmla="*/ 18 h 18"/>
                <a:gd name="T70" fmla="*/ 202 w 310"/>
                <a:gd name="T71" fmla="*/ 18 h 18"/>
                <a:gd name="T72" fmla="*/ 268 w 310"/>
                <a:gd name="T73" fmla="*/ 18 h 18"/>
                <a:gd name="T74" fmla="*/ 310 w 310"/>
                <a:gd name="T75" fmla="*/ 7 h 18"/>
                <a:gd name="T76" fmla="*/ 306 w 310"/>
                <a:gd name="T7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0" h="18">
                  <a:moveTo>
                    <a:pt x="306" y="0"/>
                  </a:moveTo>
                  <a:cubicBezTo>
                    <a:pt x="301" y="16"/>
                    <a:pt x="278" y="16"/>
                    <a:pt x="273" y="0"/>
                  </a:cubicBezTo>
                  <a:cubicBezTo>
                    <a:pt x="268" y="14"/>
                    <a:pt x="241" y="18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5" y="16"/>
                    <a:pt x="211" y="16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2" y="16"/>
                    <a:pt x="178" y="16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8" y="16"/>
                    <a:pt x="145" y="16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5" y="16"/>
                    <a:pt x="112" y="16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15"/>
                    <a:pt x="79" y="16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9" y="16"/>
                    <a:pt x="46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8"/>
                    <a:pt x="30" y="13"/>
                    <a:pt x="22" y="12"/>
                  </a:cubicBezTo>
                  <a:cubicBezTo>
                    <a:pt x="15" y="11"/>
                    <a:pt x="10" y="6"/>
                    <a:pt x="8" y="0"/>
                  </a:cubicBezTo>
                  <a:cubicBezTo>
                    <a:pt x="7" y="4"/>
                    <a:pt x="4" y="8"/>
                    <a:pt x="0" y="1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68" y="18"/>
                    <a:pt x="268" y="18"/>
                    <a:pt x="268" y="18"/>
                  </a:cubicBezTo>
                  <a:cubicBezTo>
                    <a:pt x="283" y="18"/>
                    <a:pt x="297" y="14"/>
                    <a:pt x="310" y="7"/>
                  </a:cubicBezTo>
                  <a:cubicBezTo>
                    <a:pt x="308" y="5"/>
                    <a:pt x="307" y="3"/>
                    <a:pt x="306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394"/>
            <p:cNvSpPr>
              <a:spLocks/>
            </p:cNvSpPr>
            <p:nvPr userDrawn="1"/>
          </p:nvSpPr>
          <p:spPr bwMode="gray">
            <a:xfrm>
              <a:off x="10573209" y="2743737"/>
              <a:ext cx="97183" cy="338193"/>
            </a:xfrm>
            <a:custGeom>
              <a:avLst/>
              <a:gdLst>
                <a:gd name="T0" fmla="*/ 25 w 25"/>
                <a:gd name="T1" fmla="*/ 87 h 87"/>
                <a:gd name="T2" fmla="*/ 0 w 25"/>
                <a:gd name="T3" fmla="*/ 87 h 87"/>
                <a:gd name="T4" fmla="*/ 12 w 25"/>
                <a:gd name="T5" fmla="*/ 0 h 87"/>
                <a:gd name="T6" fmla="*/ 25 w 2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87">
                  <a:moveTo>
                    <a:pt x="25" y="87"/>
                  </a:moveTo>
                  <a:lnTo>
                    <a:pt x="0" y="87"/>
                  </a:lnTo>
                  <a:lnTo>
                    <a:pt x="12" y="0"/>
                  </a:lnTo>
                  <a:lnTo>
                    <a:pt x="25" y="87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83" name="Freeform 395"/>
            <p:cNvSpPr>
              <a:spLocks/>
            </p:cNvSpPr>
            <p:nvPr userDrawn="1"/>
          </p:nvSpPr>
          <p:spPr bwMode="gray">
            <a:xfrm>
              <a:off x="10452706" y="3183000"/>
              <a:ext cx="338193" cy="948492"/>
            </a:xfrm>
            <a:custGeom>
              <a:avLst/>
              <a:gdLst>
                <a:gd name="T0" fmla="*/ 90 w 94"/>
                <a:gd name="T1" fmla="*/ 0 h 263"/>
                <a:gd name="T2" fmla="*/ 82 w 94"/>
                <a:gd name="T3" fmla="*/ 0 h 263"/>
                <a:gd name="T4" fmla="*/ 11 w 94"/>
                <a:gd name="T5" fmla="*/ 0 h 263"/>
                <a:gd name="T6" fmla="*/ 4 w 94"/>
                <a:gd name="T7" fmla="*/ 0 h 263"/>
                <a:gd name="T8" fmla="*/ 0 w 94"/>
                <a:gd name="T9" fmla="*/ 4 h 263"/>
                <a:gd name="T10" fmla="*/ 0 w 94"/>
                <a:gd name="T11" fmla="*/ 263 h 263"/>
                <a:gd name="T12" fmla="*/ 11 w 94"/>
                <a:gd name="T13" fmla="*/ 263 h 263"/>
                <a:gd name="T14" fmla="*/ 82 w 94"/>
                <a:gd name="T15" fmla="*/ 263 h 263"/>
                <a:gd name="T16" fmla="*/ 94 w 94"/>
                <a:gd name="T17" fmla="*/ 263 h 263"/>
                <a:gd name="T18" fmla="*/ 94 w 94"/>
                <a:gd name="T19" fmla="*/ 4 h 263"/>
                <a:gd name="T20" fmla="*/ 90 w 94"/>
                <a:gd name="T2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263">
                  <a:moveTo>
                    <a:pt x="9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1" y="263"/>
                    <a:pt x="11" y="263"/>
                    <a:pt x="11" y="263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94" y="263"/>
                    <a:pt x="94" y="263"/>
                    <a:pt x="94" y="26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2"/>
                    <a:pt x="92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396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Freeform 397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Rectangle 398"/>
            <p:cNvSpPr>
              <a:spLocks noChangeArrowheads="1"/>
            </p:cNvSpPr>
            <p:nvPr userDrawn="1"/>
          </p:nvSpPr>
          <p:spPr bwMode="gray">
            <a:xfrm>
              <a:off x="10499353" y="3249082"/>
              <a:ext cx="15549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Rectangle 399"/>
            <p:cNvSpPr>
              <a:spLocks noChangeArrowheads="1"/>
            </p:cNvSpPr>
            <p:nvPr userDrawn="1"/>
          </p:nvSpPr>
          <p:spPr bwMode="gray">
            <a:xfrm>
              <a:off x="10534337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Rectangle 400"/>
            <p:cNvSpPr>
              <a:spLocks noChangeArrowheads="1"/>
            </p:cNvSpPr>
            <p:nvPr userDrawn="1"/>
          </p:nvSpPr>
          <p:spPr bwMode="gray">
            <a:xfrm>
              <a:off x="10573209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Rectangle 401"/>
            <p:cNvSpPr>
              <a:spLocks noChangeArrowheads="1"/>
            </p:cNvSpPr>
            <p:nvPr userDrawn="1"/>
          </p:nvSpPr>
          <p:spPr bwMode="gray">
            <a:xfrm>
              <a:off x="10612083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Rectangle 402"/>
            <p:cNvSpPr>
              <a:spLocks noChangeArrowheads="1"/>
            </p:cNvSpPr>
            <p:nvPr userDrawn="1"/>
          </p:nvSpPr>
          <p:spPr bwMode="gray">
            <a:xfrm>
              <a:off x="10647069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Rectangle 403"/>
            <p:cNvSpPr>
              <a:spLocks noChangeArrowheads="1"/>
            </p:cNvSpPr>
            <p:nvPr userDrawn="1"/>
          </p:nvSpPr>
          <p:spPr bwMode="gray">
            <a:xfrm>
              <a:off x="10685942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Rectangle 404"/>
            <p:cNvSpPr>
              <a:spLocks noChangeArrowheads="1"/>
            </p:cNvSpPr>
            <p:nvPr userDrawn="1"/>
          </p:nvSpPr>
          <p:spPr bwMode="gray">
            <a:xfrm>
              <a:off x="10724814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405"/>
            <p:cNvSpPr>
              <a:spLocks noEditPoints="1"/>
            </p:cNvSpPr>
            <p:nvPr userDrawn="1"/>
          </p:nvSpPr>
          <p:spPr bwMode="gray">
            <a:xfrm>
              <a:off x="10044543" y="3175225"/>
              <a:ext cx="412050" cy="952380"/>
            </a:xfrm>
            <a:custGeom>
              <a:avLst/>
              <a:gdLst>
                <a:gd name="T0" fmla="*/ 96 w 106"/>
                <a:gd name="T1" fmla="*/ 38 h 245"/>
                <a:gd name="T2" fmla="*/ 54 w 106"/>
                <a:gd name="T3" fmla="*/ 14 h 245"/>
                <a:gd name="T4" fmla="*/ 50 w 106"/>
                <a:gd name="T5" fmla="*/ 0 h 245"/>
                <a:gd name="T6" fmla="*/ 9 w 106"/>
                <a:gd name="T7" fmla="*/ 38 h 245"/>
                <a:gd name="T8" fmla="*/ 106 w 106"/>
                <a:gd name="T9" fmla="*/ 245 h 245"/>
                <a:gd name="T10" fmla="*/ 78 w 106"/>
                <a:gd name="T11" fmla="*/ 78 h 245"/>
                <a:gd name="T12" fmla="*/ 78 w 106"/>
                <a:gd name="T13" fmla="*/ 94 h 245"/>
                <a:gd name="T14" fmla="*/ 66 w 106"/>
                <a:gd name="T15" fmla="*/ 120 h 245"/>
                <a:gd name="T16" fmla="*/ 66 w 106"/>
                <a:gd name="T17" fmla="*/ 120 h 245"/>
                <a:gd name="T18" fmla="*/ 66 w 106"/>
                <a:gd name="T19" fmla="*/ 167 h 245"/>
                <a:gd name="T20" fmla="*/ 20 w 106"/>
                <a:gd name="T21" fmla="*/ 78 h 245"/>
                <a:gd name="T22" fmla="*/ 20 w 106"/>
                <a:gd name="T23" fmla="*/ 94 h 245"/>
                <a:gd name="T24" fmla="*/ 9 w 106"/>
                <a:gd name="T25" fmla="*/ 120 h 245"/>
                <a:gd name="T26" fmla="*/ 9 w 106"/>
                <a:gd name="T27" fmla="*/ 120 h 245"/>
                <a:gd name="T28" fmla="*/ 9 w 106"/>
                <a:gd name="T29" fmla="*/ 167 h 245"/>
                <a:gd name="T30" fmla="*/ 20 w 106"/>
                <a:gd name="T31" fmla="*/ 193 h 245"/>
                <a:gd name="T32" fmla="*/ 9 w 106"/>
                <a:gd name="T33" fmla="*/ 239 h 245"/>
                <a:gd name="T34" fmla="*/ 22 w 106"/>
                <a:gd name="T35" fmla="*/ 239 h 245"/>
                <a:gd name="T36" fmla="*/ 22 w 106"/>
                <a:gd name="T37" fmla="*/ 239 h 245"/>
                <a:gd name="T38" fmla="*/ 30 w 106"/>
                <a:gd name="T39" fmla="*/ 209 h 245"/>
                <a:gd name="T40" fmla="*/ 34 w 106"/>
                <a:gd name="T41" fmla="*/ 209 h 245"/>
                <a:gd name="T42" fmla="*/ 28 w 106"/>
                <a:gd name="T43" fmla="*/ 193 h 245"/>
                <a:gd name="T44" fmla="*/ 39 w 106"/>
                <a:gd name="T45" fmla="*/ 167 h 245"/>
                <a:gd name="T46" fmla="*/ 39 w 106"/>
                <a:gd name="T47" fmla="*/ 167 h 245"/>
                <a:gd name="T48" fmla="*/ 39 w 106"/>
                <a:gd name="T49" fmla="*/ 120 h 245"/>
                <a:gd name="T50" fmla="*/ 28 w 106"/>
                <a:gd name="T51" fmla="*/ 94 h 245"/>
                <a:gd name="T52" fmla="*/ 28 w 106"/>
                <a:gd name="T53" fmla="*/ 78 h 245"/>
                <a:gd name="T54" fmla="*/ 47 w 106"/>
                <a:gd name="T55" fmla="*/ 239 h 245"/>
                <a:gd name="T56" fmla="*/ 47 w 106"/>
                <a:gd name="T57" fmla="*/ 239 h 245"/>
                <a:gd name="T58" fmla="*/ 55 w 106"/>
                <a:gd name="T59" fmla="*/ 209 h 245"/>
                <a:gd name="T60" fmla="*/ 47 w 106"/>
                <a:gd name="T61" fmla="*/ 173 h 245"/>
                <a:gd name="T62" fmla="*/ 47 w 106"/>
                <a:gd name="T63" fmla="*/ 167 h 245"/>
                <a:gd name="T64" fmla="*/ 58 w 106"/>
                <a:gd name="T65" fmla="*/ 142 h 245"/>
                <a:gd name="T66" fmla="*/ 58 w 106"/>
                <a:gd name="T67" fmla="*/ 142 h 245"/>
                <a:gd name="T68" fmla="*/ 58 w 106"/>
                <a:gd name="T69" fmla="*/ 94 h 245"/>
                <a:gd name="T70" fmla="*/ 47 w 106"/>
                <a:gd name="T71" fmla="*/ 58 h 245"/>
                <a:gd name="T72" fmla="*/ 59 w 106"/>
                <a:gd name="T73" fmla="*/ 239 h 245"/>
                <a:gd name="T74" fmla="*/ 66 w 106"/>
                <a:gd name="T75" fmla="*/ 173 h 245"/>
                <a:gd name="T76" fmla="*/ 66 w 106"/>
                <a:gd name="T77" fmla="*/ 173 h 245"/>
                <a:gd name="T78" fmla="*/ 71 w 106"/>
                <a:gd name="T79" fmla="*/ 209 h 245"/>
                <a:gd name="T80" fmla="*/ 76 w 106"/>
                <a:gd name="T81" fmla="*/ 209 h 245"/>
                <a:gd name="T82" fmla="*/ 84 w 106"/>
                <a:gd name="T83" fmla="*/ 239 h 245"/>
                <a:gd name="T84" fmla="*/ 96 w 106"/>
                <a:gd name="T85" fmla="*/ 239 h 245"/>
                <a:gd name="T86" fmla="*/ 96 w 106"/>
                <a:gd name="T87" fmla="*/ 239 h 245"/>
                <a:gd name="T88" fmla="*/ 96 w 106"/>
                <a:gd name="T89" fmla="*/ 173 h 245"/>
                <a:gd name="T90" fmla="*/ 85 w 106"/>
                <a:gd name="T91" fmla="*/ 147 h 245"/>
                <a:gd name="T92" fmla="*/ 85 w 106"/>
                <a:gd name="T93" fmla="*/ 142 h 245"/>
                <a:gd name="T94" fmla="*/ 96 w 106"/>
                <a:gd name="T95" fmla="*/ 115 h 245"/>
                <a:gd name="T96" fmla="*/ 96 w 106"/>
                <a:gd name="T97" fmla="*/ 115 h 245"/>
                <a:gd name="T98" fmla="*/ 96 w 106"/>
                <a:gd name="T99" fmla="*/ 5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" h="245">
                  <a:moveTo>
                    <a:pt x="106" y="53"/>
                  </a:moveTo>
                  <a:lnTo>
                    <a:pt x="106" y="46"/>
                  </a:lnTo>
                  <a:lnTo>
                    <a:pt x="96" y="46"/>
                  </a:lnTo>
                  <a:lnTo>
                    <a:pt x="96" y="38"/>
                  </a:lnTo>
                  <a:lnTo>
                    <a:pt x="88" y="38"/>
                  </a:lnTo>
                  <a:lnTo>
                    <a:pt x="88" y="29"/>
                  </a:lnTo>
                  <a:lnTo>
                    <a:pt x="54" y="29"/>
                  </a:lnTo>
                  <a:lnTo>
                    <a:pt x="54" y="14"/>
                  </a:lnTo>
                  <a:lnTo>
                    <a:pt x="71" y="14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0" y="29"/>
                  </a:lnTo>
                  <a:lnTo>
                    <a:pt x="18" y="29"/>
                  </a:lnTo>
                  <a:lnTo>
                    <a:pt x="18" y="38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0" y="46"/>
                  </a:lnTo>
                  <a:lnTo>
                    <a:pt x="0" y="245"/>
                  </a:lnTo>
                  <a:lnTo>
                    <a:pt x="106" y="245"/>
                  </a:lnTo>
                  <a:lnTo>
                    <a:pt x="106" y="53"/>
                  </a:lnTo>
                  <a:close/>
                  <a:moveTo>
                    <a:pt x="66" y="58"/>
                  </a:moveTo>
                  <a:lnTo>
                    <a:pt x="78" y="58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66" y="58"/>
                  </a:lnTo>
                  <a:close/>
                  <a:moveTo>
                    <a:pt x="66" y="94"/>
                  </a:moveTo>
                  <a:lnTo>
                    <a:pt x="78" y="94"/>
                  </a:lnTo>
                  <a:lnTo>
                    <a:pt x="78" y="115"/>
                  </a:lnTo>
                  <a:lnTo>
                    <a:pt x="66" y="115"/>
                  </a:lnTo>
                  <a:lnTo>
                    <a:pt x="66" y="94"/>
                  </a:lnTo>
                  <a:close/>
                  <a:moveTo>
                    <a:pt x="66" y="120"/>
                  </a:moveTo>
                  <a:lnTo>
                    <a:pt x="78" y="120"/>
                  </a:lnTo>
                  <a:lnTo>
                    <a:pt x="78" y="142"/>
                  </a:lnTo>
                  <a:lnTo>
                    <a:pt x="66" y="142"/>
                  </a:lnTo>
                  <a:lnTo>
                    <a:pt x="66" y="120"/>
                  </a:lnTo>
                  <a:close/>
                  <a:moveTo>
                    <a:pt x="66" y="147"/>
                  </a:moveTo>
                  <a:lnTo>
                    <a:pt x="78" y="147"/>
                  </a:lnTo>
                  <a:lnTo>
                    <a:pt x="78" y="167"/>
                  </a:lnTo>
                  <a:lnTo>
                    <a:pt x="66" y="167"/>
                  </a:lnTo>
                  <a:lnTo>
                    <a:pt x="66" y="147"/>
                  </a:lnTo>
                  <a:close/>
                  <a:moveTo>
                    <a:pt x="9" y="58"/>
                  </a:moveTo>
                  <a:lnTo>
                    <a:pt x="20" y="58"/>
                  </a:lnTo>
                  <a:lnTo>
                    <a:pt x="20" y="78"/>
                  </a:lnTo>
                  <a:lnTo>
                    <a:pt x="9" y="78"/>
                  </a:lnTo>
                  <a:lnTo>
                    <a:pt x="9" y="58"/>
                  </a:lnTo>
                  <a:close/>
                  <a:moveTo>
                    <a:pt x="9" y="94"/>
                  </a:moveTo>
                  <a:lnTo>
                    <a:pt x="20" y="94"/>
                  </a:lnTo>
                  <a:lnTo>
                    <a:pt x="20" y="115"/>
                  </a:lnTo>
                  <a:lnTo>
                    <a:pt x="9" y="115"/>
                  </a:lnTo>
                  <a:lnTo>
                    <a:pt x="9" y="94"/>
                  </a:lnTo>
                  <a:close/>
                  <a:moveTo>
                    <a:pt x="9" y="120"/>
                  </a:moveTo>
                  <a:lnTo>
                    <a:pt x="20" y="120"/>
                  </a:lnTo>
                  <a:lnTo>
                    <a:pt x="20" y="142"/>
                  </a:lnTo>
                  <a:lnTo>
                    <a:pt x="9" y="142"/>
                  </a:lnTo>
                  <a:lnTo>
                    <a:pt x="9" y="120"/>
                  </a:lnTo>
                  <a:close/>
                  <a:moveTo>
                    <a:pt x="9" y="147"/>
                  </a:moveTo>
                  <a:lnTo>
                    <a:pt x="20" y="147"/>
                  </a:lnTo>
                  <a:lnTo>
                    <a:pt x="20" y="167"/>
                  </a:lnTo>
                  <a:lnTo>
                    <a:pt x="9" y="167"/>
                  </a:lnTo>
                  <a:lnTo>
                    <a:pt x="9" y="147"/>
                  </a:lnTo>
                  <a:close/>
                  <a:moveTo>
                    <a:pt x="9" y="173"/>
                  </a:moveTo>
                  <a:lnTo>
                    <a:pt x="20" y="173"/>
                  </a:lnTo>
                  <a:lnTo>
                    <a:pt x="20" y="193"/>
                  </a:lnTo>
                  <a:lnTo>
                    <a:pt x="9" y="193"/>
                  </a:lnTo>
                  <a:lnTo>
                    <a:pt x="9" y="173"/>
                  </a:lnTo>
                  <a:close/>
                  <a:moveTo>
                    <a:pt x="13" y="239"/>
                  </a:moveTo>
                  <a:lnTo>
                    <a:pt x="9" y="239"/>
                  </a:lnTo>
                  <a:lnTo>
                    <a:pt x="9" y="209"/>
                  </a:lnTo>
                  <a:lnTo>
                    <a:pt x="13" y="209"/>
                  </a:lnTo>
                  <a:lnTo>
                    <a:pt x="13" y="239"/>
                  </a:lnTo>
                  <a:close/>
                  <a:moveTo>
                    <a:pt x="22" y="239"/>
                  </a:moveTo>
                  <a:lnTo>
                    <a:pt x="17" y="239"/>
                  </a:lnTo>
                  <a:lnTo>
                    <a:pt x="17" y="209"/>
                  </a:lnTo>
                  <a:lnTo>
                    <a:pt x="22" y="209"/>
                  </a:lnTo>
                  <a:lnTo>
                    <a:pt x="22" y="239"/>
                  </a:lnTo>
                  <a:close/>
                  <a:moveTo>
                    <a:pt x="30" y="239"/>
                  </a:moveTo>
                  <a:lnTo>
                    <a:pt x="25" y="239"/>
                  </a:lnTo>
                  <a:lnTo>
                    <a:pt x="25" y="209"/>
                  </a:lnTo>
                  <a:lnTo>
                    <a:pt x="30" y="209"/>
                  </a:lnTo>
                  <a:lnTo>
                    <a:pt x="30" y="239"/>
                  </a:lnTo>
                  <a:close/>
                  <a:moveTo>
                    <a:pt x="38" y="239"/>
                  </a:moveTo>
                  <a:lnTo>
                    <a:pt x="34" y="239"/>
                  </a:lnTo>
                  <a:lnTo>
                    <a:pt x="34" y="209"/>
                  </a:lnTo>
                  <a:lnTo>
                    <a:pt x="38" y="209"/>
                  </a:lnTo>
                  <a:lnTo>
                    <a:pt x="38" y="239"/>
                  </a:lnTo>
                  <a:close/>
                  <a:moveTo>
                    <a:pt x="39" y="193"/>
                  </a:moveTo>
                  <a:lnTo>
                    <a:pt x="28" y="193"/>
                  </a:lnTo>
                  <a:lnTo>
                    <a:pt x="28" y="173"/>
                  </a:lnTo>
                  <a:lnTo>
                    <a:pt x="39" y="173"/>
                  </a:lnTo>
                  <a:lnTo>
                    <a:pt x="39" y="193"/>
                  </a:lnTo>
                  <a:close/>
                  <a:moveTo>
                    <a:pt x="39" y="167"/>
                  </a:moveTo>
                  <a:lnTo>
                    <a:pt x="28" y="167"/>
                  </a:lnTo>
                  <a:lnTo>
                    <a:pt x="28" y="147"/>
                  </a:lnTo>
                  <a:lnTo>
                    <a:pt x="39" y="147"/>
                  </a:lnTo>
                  <a:lnTo>
                    <a:pt x="39" y="167"/>
                  </a:lnTo>
                  <a:close/>
                  <a:moveTo>
                    <a:pt x="39" y="142"/>
                  </a:moveTo>
                  <a:lnTo>
                    <a:pt x="28" y="142"/>
                  </a:lnTo>
                  <a:lnTo>
                    <a:pt x="28" y="120"/>
                  </a:lnTo>
                  <a:lnTo>
                    <a:pt x="39" y="120"/>
                  </a:lnTo>
                  <a:lnTo>
                    <a:pt x="39" y="142"/>
                  </a:lnTo>
                  <a:close/>
                  <a:moveTo>
                    <a:pt x="39" y="115"/>
                  </a:moveTo>
                  <a:lnTo>
                    <a:pt x="28" y="115"/>
                  </a:lnTo>
                  <a:lnTo>
                    <a:pt x="28" y="94"/>
                  </a:lnTo>
                  <a:lnTo>
                    <a:pt x="39" y="94"/>
                  </a:lnTo>
                  <a:lnTo>
                    <a:pt x="39" y="115"/>
                  </a:lnTo>
                  <a:close/>
                  <a:moveTo>
                    <a:pt x="39" y="78"/>
                  </a:moveTo>
                  <a:lnTo>
                    <a:pt x="28" y="78"/>
                  </a:lnTo>
                  <a:lnTo>
                    <a:pt x="28" y="58"/>
                  </a:lnTo>
                  <a:lnTo>
                    <a:pt x="39" y="58"/>
                  </a:lnTo>
                  <a:lnTo>
                    <a:pt x="39" y="78"/>
                  </a:lnTo>
                  <a:close/>
                  <a:moveTo>
                    <a:pt x="47" y="239"/>
                  </a:moveTo>
                  <a:lnTo>
                    <a:pt x="42" y="239"/>
                  </a:lnTo>
                  <a:lnTo>
                    <a:pt x="42" y="209"/>
                  </a:lnTo>
                  <a:lnTo>
                    <a:pt x="47" y="209"/>
                  </a:lnTo>
                  <a:lnTo>
                    <a:pt x="47" y="239"/>
                  </a:lnTo>
                  <a:close/>
                  <a:moveTo>
                    <a:pt x="55" y="239"/>
                  </a:moveTo>
                  <a:lnTo>
                    <a:pt x="50" y="239"/>
                  </a:lnTo>
                  <a:lnTo>
                    <a:pt x="50" y="209"/>
                  </a:lnTo>
                  <a:lnTo>
                    <a:pt x="55" y="209"/>
                  </a:lnTo>
                  <a:lnTo>
                    <a:pt x="55" y="239"/>
                  </a:lnTo>
                  <a:close/>
                  <a:moveTo>
                    <a:pt x="58" y="193"/>
                  </a:moveTo>
                  <a:lnTo>
                    <a:pt x="47" y="193"/>
                  </a:lnTo>
                  <a:lnTo>
                    <a:pt x="47" y="173"/>
                  </a:lnTo>
                  <a:lnTo>
                    <a:pt x="58" y="173"/>
                  </a:lnTo>
                  <a:lnTo>
                    <a:pt x="58" y="193"/>
                  </a:lnTo>
                  <a:close/>
                  <a:moveTo>
                    <a:pt x="58" y="167"/>
                  </a:moveTo>
                  <a:lnTo>
                    <a:pt x="47" y="167"/>
                  </a:lnTo>
                  <a:lnTo>
                    <a:pt x="47" y="147"/>
                  </a:lnTo>
                  <a:lnTo>
                    <a:pt x="58" y="147"/>
                  </a:lnTo>
                  <a:lnTo>
                    <a:pt x="58" y="167"/>
                  </a:lnTo>
                  <a:close/>
                  <a:moveTo>
                    <a:pt x="58" y="142"/>
                  </a:moveTo>
                  <a:lnTo>
                    <a:pt x="47" y="142"/>
                  </a:lnTo>
                  <a:lnTo>
                    <a:pt x="47" y="120"/>
                  </a:lnTo>
                  <a:lnTo>
                    <a:pt x="58" y="120"/>
                  </a:lnTo>
                  <a:lnTo>
                    <a:pt x="58" y="142"/>
                  </a:lnTo>
                  <a:close/>
                  <a:moveTo>
                    <a:pt x="58" y="115"/>
                  </a:moveTo>
                  <a:lnTo>
                    <a:pt x="47" y="115"/>
                  </a:lnTo>
                  <a:lnTo>
                    <a:pt x="47" y="94"/>
                  </a:lnTo>
                  <a:lnTo>
                    <a:pt x="58" y="94"/>
                  </a:lnTo>
                  <a:lnTo>
                    <a:pt x="58" y="115"/>
                  </a:lnTo>
                  <a:close/>
                  <a:moveTo>
                    <a:pt x="58" y="78"/>
                  </a:moveTo>
                  <a:lnTo>
                    <a:pt x="47" y="78"/>
                  </a:lnTo>
                  <a:lnTo>
                    <a:pt x="47" y="58"/>
                  </a:lnTo>
                  <a:lnTo>
                    <a:pt x="58" y="58"/>
                  </a:lnTo>
                  <a:lnTo>
                    <a:pt x="58" y="78"/>
                  </a:lnTo>
                  <a:close/>
                  <a:moveTo>
                    <a:pt x="63" y="239"/>
                  </a:moveTo>
                  <a:lnTo>
                    <a:pt x="59" y="239"/>
                  </a:lnTo>
                  <a:lnTo>
                    <a:pt x="59" y="209"/>
                  </a:lnTo>
                  <a:lnTo>
                    <a:pt x="63" y="209"/>
                  </a:lnTo>
                  <a:lnTo>
                    <a:pt x="63" y="239"/>
                  </a:lnTo>
                  <a:close/>
                  <a:moveTo>
                    <a:pt x="66" y="173"/>
                  </a:moveTo>
                  <a:lnTo>
                    <a:pt x="78" y="173"/>
                  </a:lnTo>
                  <a:lnTo>
                    <a:pt x="78" y="193"/>
                  </a:lnTo>
                  <a:lnTo>
                    <a:pt x="66" y="193"/>
                  </a:lnTo>
                  <a:lnTo>
                    <a:pt x="66" y="173"/>
                  </a:lnTo>
                  <a:close/>
                  <a:moveTo>
                    <a:pt x="71" y="239"/>
                  </a:moveTo>
                  <a:lnTo>
                    <a:pt x="67" y="239"/>
                  </a:lnTo>
                  <a:lnTo>
                    <a:pt x="67" y="209"/>
                  </a:lnTo>
                  <a:lnTo>
                    <a:pt x="71" y="209"/>
                  </a:lnTo>
                  <a:lnTo>
                    <a:pt x="71" y="239"/>
                  </a:lnTo>
                  <a:close/>
                  <a:moveTo>
                    <a:pt x="79" y="239"/>
                  </a:moveTo>
                  <a:lnTo>
                    <a:pt x="76" y="239"/>
                  </a:lnTo>
                  <a:lnTo>
                    <a:pt x="76" y="209"/>
                  </a:lnTo>
                  <a:lnTo>
                    <a:pt x="79" y="209"/>
                  </a:lnTo>
                  <a:lnTo>
                    <a:pt x="79" y="239"/>
                  </a:lnTo>
                  <a:close/>
                  <a:moveTo>
                    <a:pt x="88" y="239"/>
                  </a:moveTo>
                  <a:lnTo>
                    <a:pt x="84" y="239"/>
                  </a:lnTo>
                  <a:lnTo>
                    <a:pt x="84" y="209"/>
                  </a:lnTo>
                  <a:lnTo>
                    <a:pt x="88" y="209"/>
                  </a:lnTo>
                  <a:lnTo>
                    <a:pt x="88" y="239"/>
                  </a:lnTo>
                  <a:close/>
                  <a:moveTo>
                    <a:pt x="96" y="239"/>
                  </a:moveTo>
                  <a:lnTo>
                    <a:pt x="92" y="239"/>
                  </a:lnTo>
                  <a:lnTo>
                    <a:pt x="92" y="209"/>
                  </a:lnTo>
                  <a:lnTo>
                    <a:pt x="96" y="209"/>
                  </a:lnTo>
                  <a:lnTo>
                    <a:pt x="96" y="239"/>
                  </a:lnTo>
                  <a:close/>
                  <a:moveTo>
                    <a:pt x="96" y="193"/>
                  </a:moveTo>
                  <a:lnTo>
                    <a:pt x="85" y="193"/>
                  </a:lnTo>
                  <a:lnTo>
                    <a:pt x="85" y="173"/>
                  </a:lnTo>
                  <a:lnTo>
                    <a:pt x="96" y="173"/>
                  </a:lnTo>
                  <a:lnTo>
                    <a:pt x="96" y="193"/>
                  </a:lnTo>
                  <a:close/>
                  <a:moveTo>
                    <a:pt x="96" y="167"/>
                  </a:moveTo>
                  <a:lnTo>
                    <a:pt x="85" y="167"/>
                  </a:lnTo>
                  <a:lnTo>
                    <a:pt x="85" y="147"/>
                  </a:lnTo>
                  <a:lnTo>
                    <a:pt x="96" y="147"/>
                  </a:lnTo>
                  <a:lnTo>
                    <a:pt x="96" y="167"/>
                  </a:lnTo>
                  <a:close/>
                  <a:moveTo>
                    <a:pt x="96" y="142"/>
                  </a:moveTo>
                  <a:lnTo>
                    <a:pt x="85" y="142"/>
                  </a:lnTo>
                  <a:lnTo>
                    <a:pt x="85" y="120"/>
                  </a:lnTo>
                  <a:lnTo>
                    <a:pt x="96" y="120"/>
                  </a:lnTo>
                  <a:lnTo>
                    <a:pt x="96" y="142"/>
                  </a:lnTo>
                  <a:close/>
                  <a:moveTo>
                    <a:pt x="96" y="115"/>
                  </a:moveTo>
                  <a:lnTo>
                    <a:pt x="85" y="115"/>
                  </a:lnTo>
                  <a:lnTo>
                    <a:pt x="85" y="94"/>
                  </a:lnTo>
                  <a:lnTo>
                    <a:pt x="96" y="94"/>
                  </a:lnTo>
                  <a:lnTo>
                    <a:pt x="96" y="115"/>
                  </a:lnTo>
                  <a:close/>
                  <a:moveTo>
                    <a:pt x="96" y="78"/>
                  </a:moveTo>
                  <a:lnTo>
                    <a:pt x="85" y="78"/>
                  </a:lnTo>
                  <a:lnTo>
                    <a:pt x="85" y="58"/>
                  </a:lnTo>
                  <a:lnTo>
                    <a:pt x="96" y="58"/>
                  </a:lnTo>
                  <a:lnTo>
                    <a:pt x="96" y="7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Rectangle 406"/>
            <p:cNvSpPr>
              <a:spLocks noChangeArrowheads="1"/>
            </p:cNvSpPr>
            <p:nvPr userDrawn="1"/>
          </p:nvSpPr>
          <p:spPr bwMode="gray">
            <a:xfrm>
              <a:off x="10790897" y="3342377"/>
              <a:ext cx="373177" cy="789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Rectangle 407"/>
            <p:cNvSpPr>
              <a:spLocks noChangeArrowheads="1"/>
            </p:cNvSpPr>
            <p:nvPr userDrawn="1"/>
          </p:nvSpPr>
          <p:spPr bwMode="gray">
            <a:xfrm>
              <a:off x="10825883" y="3311279"/>
              <a:ext cx="307095" cy="31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Rectangle 408"/>
            <p:cNvSpPr>
              <a:spLocks noChangeArrowheads="1"/>
            </p:cNvSpPr>
            <p:nvPr userDrawn="1"/>
          </p:nvSpPr>
          <p:spPr bwMode="gray">
            <a:xfrm>
              <a:off x="10853093" y="3276293"/>
              <a:ext cx="248784" cy="3498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409"/>
            <p:cNvSpPr>
              <a:spLocks/>
            </p:cNvSpPr>
            <p:nvPr userDrawn="1"/>
          </p:nvSpPr>
          <p:spPr bwMode="gray">
            <a:xfrm>
              <a:off x="1081810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410"/>
            <p:cNvSpPr>
              <a:spLocks/>
            </p:cNvSpPr>
            <p:nvPr userDrawn="1"/>
          </p:nvSpPr>
          <p:spPr bwMode="gray">
            <a:xfrm>
              <a:off x="1087641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411"/>
            <p:cNvSpPr>
              <a:spLocks/>
            </p:cNvSpPr>
            <p:nvPr userDrawn="1"/>
          </p:nvSpPr>
          <p:spPr bwMode="gray">
            <a:xfrm>
              <a:off x="10934727" y="355228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412"/>
            <p:cNvSpPr>
              <a:spLocks/>
            </p:cNvSpPr>
            <p:nvPr userDrawn="1"/>
          </p:nvSpPr>
          <p:spPr bwMode="gray">
            <a:xfrm>
              <a:off x="1098914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413"/>
            <p:cNvSpPr>
              <a:spLocks/>
            </p:cNvSpPr>
            <p:nvPr userDrawn="1"/>
          </p:nvSpPr>
          <p:spPr bwMode="gray">
            <a:xfrm>
              <a:off x="1104745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414"/>
            <p:cNvSpPr>
              <a:spLocks/>
            </p:cNvSpPr>
            <p:nvPr userDrawn="1"/>
          </p:nvSpPr>
          <p:spPr bwMode="gray">
            <a:xfrm>
              <a:off x="11101877" y="355228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415"/>
            <p:cNvSpPr>
              <a:spLocks/>
            </p:cNvSpPr>
            <p:nvPr userDrawn="1"/>
          </p:nvSpPr>
          <p:spPr bwMode="gray">
            <a:xfrm>
              <a:off x="1081810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416"/>
            <p:cNvSpPr>
              <a:spLocks/>
            </p:cNvSpPr>
            <p:nvPr userDrawn="1"/>
          </p:nvSpPr>
          <p:spPr bwMode="gray">
            <a:xfrm>
              <a:off x="1087641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Freeform 417"/>
            <p:cNvSpPr>
              <a:spLocks/>
            </p:cNvSpPr>
            <p:nvPr userDrawn="1"/>
          </p:nvSpPr>
          <p:spPr bwMode="gray">
            <a:xfrm>
              <a:off x="10934727" y="362225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418"/>
            <p:cNvSpPr>
              <a:spLocks/>
            </p:cNvSpPr>
            <p:nvPr userDrawn="1"/>
          </p:nvSpPr>
          <p:spPr bwMode="gray">
            <a:xfrm>
              <a:off x="1098914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419"/>
            <p:cNvSpPr>
              <a:spLocks/>
            </p:cNvSpPr>
            <p:nvPr userDrawn="1"/>
          </p:nvSpPr>
          <p:spPr bwMode="gray">
            <a:xfrm>
              <a:off x="1104745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420"/>
            <p:cNvSpPr>
              <a:spLocks/>
            </p:cNvSpPr>
            <p:nvPr userDrawn="1"/>
          </p:nvSpPr>
          <p:spPr bwMode="gray">
            <a:xfrm>
              <a:off x="11101877" y="362225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421"/>
            <p:cNvSpPr>
              <a:spLocks/>
            </p:cNvSpPr>
            <p:nvPr userDrawn="1"/>
          </p:nvSpPr>
          <p:spPr bwMode="gray">
            <a:xfrm>
              <a:off x="1081810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422"/>
            <p:cNvSpPr>
              <a:spLocks/>
            </p:cNvSpPr>
            <p:nvPr userDrawn="1"/>
          </p:nvSpPr>
          <p:spPr bwMode="gray">
            <a:xfrm>
              <a:off x="1087641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423"/>
            <p:cNvSpPr>
              <a:spLocks/>
            </p:cNvSpPr>
            <p:nvPr userDrawn="1"/>
          </p:nvSpPr>
          <p:spPr bwMode="gray">
            <a:xfrm>
              <a:off x="10934727" y="3688344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424"/>
            <p:cNvSpPr>
              <a:spLocks/>
            </p:cNvSpPr>
            <p:nvPr userDrawn="1"/>
          </p:nvSpPr>
          <p:spPr bwMode="gray">
            <a:xfrm>
              <a:off x="1098914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425"/>
            <p:cNvSpPr>
              <a:spLocks/>
            </p:cNvSpPr>
            <p:nvPr userDrawn="1"/>
          </p:nvSpPr>
          <p:spPr bwMode="gray">
            <a:xfrm>
              <a:off x="1104745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426"/>
            <p:cNvSpPr>
              <a:spLocks/>
            </p:cNvSpPr>
            <p:nvPr userDrawn="1"/>
          </p:nvSpPr>
          <p:spPr bwMode="gray">
            <a:xfrm>
              <a:off x="11101877" y="3688344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427"/>
            <p:cNvSpPr>
              <a:spLocks/>
            </p:cNvSpPr>
            <p:nvPr userDrawn="1"/>
          </p:nvSpPr>
          <p:spPr bwMode="gray">
            <a:xfrm>
              <a:off x="1081810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428"/>
            <p:cNvSpPr>
              <a:spLocks/>
            </p:cNvSpPr>
            <p:nvPr userDrawn="1"/>
          </p:nvSpPr>
          <p:spPr bwMode="gray">
            <a:xfrm>
              <a:off x="1087641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429"/>
            <p:cNvSpPr>
              <a:spLocks/>
            </p:cNvSpPr>
            <p:nvPr userDrawn="1"/>
          </p:nvSpPr>
          <p:spPr bwMode="gray">
            <a:xfrm>
              <a:off x="10934727" y="3762201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430"/>
            <p:cNvSpPr>
              <a:spLocks/>
            </p:cNvSpPr>
            <p:nvPr userDrawn="1"/>
          </p:nvSpPr>
          <p:spPr bwMode="gray">
            <a:xfrm>
              <a:off x="1098914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431"/>
            <p:cNvSpPr>
              <a:spLocks/>
            </p:cNvSpPr>
            <p:nvPr userDrawn="1"/>
          </p:nvSpPr>
          <p:spPr bwMode="gray">
            <a:xfrm>
              <a:off x="1104745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432"/>
            <p:cNvSpPr>
              <a:spLocks/>
            </p:cNvSpPr>
            <p:nvPr userDrawn="1"/>
          </p:nvSpPr>
          <p:spPr bwMode="gray">
            <a:xfrm>
              <a:off x="11101877" y="3762201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Freeform 433"/>
            <p:cNvSpPr>
              <a:spLocks/>
            </p:cNvSpPr>
            <p:nvPr userDrawn="1"/>
          </p:nvSpPr>
          <p:spPr bwMode="gray">
            <a:xfrm>
              <a:off x="1081810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Freeform 434"/>
            <p:cNvSpPr>
              <a:spLocks/>
            </p:cNvSpPr>
            <p:nvPr userDrawn="1"/>
          </p:nvSpPr>
          <p:spPr bwMode="gray">
            <a:xfrm>
              <a:off x="1087641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435"/>
            <p:cNvSpPr>
              <a:spLocks/>
            </p:cNvSpPr>
            <p:nvPr userDrawn="1"/>
          </p:nvSpPr>
          <p:spPr bwMode="gray">
            <a:xfrm>
              <a:off x="10934727" y="3828285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436"/>
            <p:cNvSpPr>
              <a:spLocks/>
            </p:cNvSpPr>
            <p:nvPr userDrawn="1"/>
          </p:nvSpPr>
          <p:spPr bwMode="gray">
            <a:xfrm>
              <a:off x="1098914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437"/>
            <p:cNvSpPr>
              <a:spLocks/>
            </p:cNvSpPr>
            <p:nvPr userDrawn="1"/>
          </p:nvSpPr>
          <p:spPr bwMode="gray">
            <a:xfrm>
              <a:off x="1104745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438"/>
            <p:cNvSpPr>
              <a:spLocks/>
            </p:cNvSpPr>
            <p:nvPr userDrawn="1"/>
          </p:nvSpPr>
          <p:spPr bwMode="gray">
            <a:xfrm>
              <a:off x="11101877" y="3828285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439"/>
            <p:cNvSpPr>
              <a:spLocks/>
            </p:cNvSpPr>
            <p:nvPr userDrawn="1"/>
          </p:nvSpPr>
          <p:spPr bwMode="gray">
            <a:xfrm>
              <a:off x="10818109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440"/>
            <p:cNvSpPr>
              <a:spLocks/>
            </p:cNvSpPr>
            <p:nvPr userDrawn="1"/>
          </p:nvSpPr>
          <p:spPr bwMode="gray">
            <a:xfrm>
              <a:off x="10876416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441"/>
            <p:cNvSpPr>
              <a:spLocks/>
            </p:cNvSpPr>
            <p:nvPr userDrawn="1"/>
          </p:nvSpPr>
          <p:spPr bwMode="gray">
            <a:xfrm>
              <a:off x="10934727" y="3902142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443"/>
            <p:cNvSpPr>
              <a:spLocks/>
            </p:cNvSpPr>
            <p:nvPr userDrawn="1"/>
          </p:nvSpPr>
          <p:spPr bwMode="gray">
            <a:xfrm>
              <a:off x="1098914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444"/>
            <p:cNvSpPr>
              <a:spLocks/>
            </p:cNvSpPr>
            <p:nvPr userDrawn="1"/>
          </p:nvSpPr>
          <p:spPr bwMode="gray">
            <a:xfrm>
              <a:off x="1104745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445"/>
            <p:cNvSpPr>
              <a:spLocks/>
            </p:cNvSpPr>
            <p:nvPr userDrawn="1"/>
          </p:nvSpPr>
          <p:spPr bwMode="gray">
            <a:xfrm>
              <a:off x="11101877" y="3902140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446"/>
            <p:cNvSpPr>
              <a:spLocks/>
            </p:cNvSpPr>
            <p:nvPr userDrawn="1"/>
          </p:nvSpPr>
          <p:spPr bwMode="gray">
            <a:xfrm>
              <a:off x="1081810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447"/>
            <p:cNvSpPr>
              <a:spLocks/>
            </p:cNvSpPr>
            <p:nvPr userDrawn="1"/>
          </p:nvSpPr>
          <p:spPr bwMode="gray">
            <a:xfrm>
              <a:off x="1087641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448"/>
            <p:cNvSpPr>
              <a:spLocks/>
            </p:cNvSpPr>
            <p:nvPr userDrawn="1"/>
          </p:nvSpPr>
          <p:spPr bwMode="gray">
            <a:xfrm>
              <a:off x="10934725" y="3972110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449"/>
            <p:cNvSpPr>
              <a:spLocks/>
            </p:cNvSpPr>
            <p:nvPr userDrawn="1"/>
          </p:nvSpPr>
          <p:spPr bwMode="gray">
            <a:xfrm>
              <a:off x="1098914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450"/>
            <p:cNvSpPr>
              <a:spLocks/>
            </p:cNvSpPr>
            <p:nvPr userDrawn="1"/>
          </p:nvSpPr>
          <p:spPr bwMode="gray">
            <a:xfrm>
              <a:off x="1104745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451"/>
            <p:cNvSpPr>
              <a:spLocks/>
            </p:cNvSpPr>
            <p:nvPr userDrawn="1"/>
          </p:nvSpPr>
          <p:spPr bwMode="gray">
            <a:xfrm>
              <a:off x="11101877" y="3972110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452"/>
            <p:cNvSpPr>
              <a:spLocks/>
            </p:cNvSpPr>
            <p:nvPr userDrawn="1"/>
          </p:nvSpPr>
          <p:spPr bwMode="gray">
            <a:xfrm>
              <a:off x="1081810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453"/>
            <p:cNvSpPr>
              <a:spLocks/>
            </p:cNvSpPr>
            <p:nvPr userDrawn="1"/>
          </p:nvSpPr>
          <p:spPr bwMode="gray">
            <a:xfrm>
              <a:off x="1087641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454"/>
            <p:cNvSpPr>
              <a:spLocks/>
            </p:cNvSpPr>
            <p:nvPr userDrawn="1"/>
          </p:nvSpPr>
          <p:spPr bwMode="gray">
            <a:xfrm>
              <a:off x="10934725" y="4042082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2" name="Freeform 455"/>
            <p:cNvSpPr>
              <a:spLocks/>
            </p:cNvSpPr>
            <p:nvPr userDrawn="1"/>
          </p:nvSpPr>
          <p:spPr bwMode="gray">
            <a:xfrm>
              <a:off x="1098914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3" name="Freeform 456"/>
            <p:cNvSpPr>
              <a:spLocks/>
            </p:cNvSpPr>
            <p:nvPr userDrawn="1"/>
          </p:nvSpPr>
          <p:spPr bwMode="gray">
            <a:xfrm>
              <a:off x="1104745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4" name="Freeform 457"/>
            <p:cNvSpPr>
              <a:spLocks/>
            </p:cNvSpPr>
            <p:nvPr userDrawn="1"/>
          </p:nvSpPr>
          <p:spPr bwMode="gray">
            <a:xfrm>
              <a:off x="11101877" y="4042082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5" name="Freeform 458"/>
            <p:cNvSpPr>
              <a:spLocks/>
            </p:cNvSpPr>
            <p:nvPr userDrawn="1"/>
          </p:nvSpPr>
          <p:spPr bwMode="gray">
            <a:xfrm>
              <a:off x="1081810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6" name="Freeform 459"/>
            <p:cNvSpPr>
              <a:spLocks/>
            </p:cNvSpPr>
            <p:nvPr userDrawn="1"/>
          </p:nvSpPr>
          <p:spPr bwMode="gray">
            <a:xfrm>
              <a:off x="1087641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7" name="Freeform 460"/>
            <p:cNvSpPr>
              <a:spLocks/>
            </p:cNvSpPr>
            <p:nvPr userDrawn="1"/>
          </p:nvSpPr>
          <p:spPr bwMode="gray">
            <a:xfrm>
              <a:off x="10934725" y="3408456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8" name="Freeform 461"/>
            <p:cNvSpPr>
              <a:spLocks/>
            </p:cNvSpPr>
            <p:nvPr userDrawn="1"/>
          </p:nvSpPr>
          <p:spPr bwMode="gray">
            <a:xfrm>
              <a:off x="1098914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9" name="Freeform 462"/>
            <p:cNvSpPr>
              <a:spLocks/>
            </p:cNvSpPr>
            <p:nvPr userDrawn="1"/>
          </p:nvSpPr>
          <p:spPr bwMode="gray">
            <a:xfrm>
              <a:off x="1104745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0" name="Freeform 463"/>
            <p:cNvSpPr>
              <a:spLocks/>
            </p:cNvSpPr>
            <p:nvPr userDrawn="1"/>
          </p:nvSpPr>
          <p:spPr bwMode="gray">
            <a:xfrm>
              <a:off x="11101877" y="3408456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1" name="Freeform 464"/>
            <p:cNvSpPr>
              <a:spLocks/>
            </p:cNvSpPr>
            <p:nvPr userDrawn="1"/>
          </p:nvSpPr>
          <p:spPr bwMode="gray">
            <a:xfrm>
              <a:off x="1081810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2" name="Freeform 465"/>
            <p:cNvSpPr>
              <a:spLocks/>
            </p:cNvSpPr>
            <p:nvPr userDrawn="1"/>
          </p:nvSpPr>
          <p:spPr bwMode="gray">
            <a:xfrm>
              <a:off x="1087641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3" name="Freeform 466"/>
            <p:cNvSpPr>
              <a:spLocks/>
            </p:cNvSpPr>
            <p:nvPr userDrawn="1"/>
          </p:nvSpPr>
          <p:spPr bwMode="gray">
            <a:xfrm>
              <a:off x="10934725" y="3478426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4" name="Freeform 467"/>
            <p:cNvSpPr>
              <a:spLocks/>
            </p:cNvSpPr>
            <p:nvPr userDrawn="1"/>
          </p:nvSpPr>
          <p:spPr bwMode="gray">
            <a:xfrm>
              <a:off x="1098914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5" name="Freeform 468"/>
            <p:cNvSpPr>
              <a:spLocks/>
            </p:cNvSpPr>
            <p:nvPr userDrawn="1"/>
          </p:nvSpPr>
          <p:spPr bwMode="gray">
            <a:xfrm>
              <a:off x="1104745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6" name="Freeform 469"/>
            <p:cNvSpPr>
              <a:spLocks/>
            </p:cNvSpPr>
            <p:nvPr userDrawn="1"/>
          </p:nvSpPr>
          <p:spPr bwMode="gray">
            <a:xfrm>
              <a:off x="11101877" y="3478426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7" name="Rectangle 470"/>
            <p:cNvSpPr>
              <a:spLocks noChangeArrowheads="1"/>
            </p:cNvSpPr>
            <p:nvPr userDrawn="1"/>
          </p:nvSpPr>
          <p:spPr bwMode="gray">
            <a:xfrm>
              <a:off x="10417720" y="4800097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8" name="Rectangle 471"/>
            <p:cNvSpPr>
              <a:spLocks noChangeArrowheads="1"/>
            </p:cNvSpPr>
            <p:nvPr userDrawn="1"/>
          </p:nvSpPr>
          <p:spPr bwMode="gray">
            <a:xfrm>
              <a:off x="10417720" y="4873955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9" name="Rectangle 472"/>
            <p:cNvSpPr>
              <a:spLocks noChangeArrowheads="1"/>
            </p:cNvSpPr>
            <p:nvPr userDrawn="1"/>
          </p:nvSpPr>
          <p:spPr bwMode="gray">
            <a:xfrm>
              <a:off x="10417720" y="4835083"/>
              <a:ext cx="621962" cy="3887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0" name="Rectangle 473"/>
            <p:cNvSpPr>
              <a:spLocks noChangeArrowheads="1"/>
            </p:cNvSpPr>
            <p:nvPr userDrawn="1"/>
          </p:nvSpPr>
          <p:spPr bwMode="gray">
            <a:xfrm>
              <a:off x="10845318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1" name="Rectangle 474"/>
            <p:cNvSpPr>
              <a:spLocks noChangeArrowheads="1"/>
            </p:cNvSpPr>
            <p:nvPr userDrawn="1"/>
          </p:nvSpPr>
          <p:spPr bwMode="gray">
            <a:xfrm>
              <a:off x="10926949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2" name="Rectangle 475"/>
            <p:cNvSpPr>
              <a:spLocks noChangeArrowheads="1"/>
            </p:cNvSpPr>
            <p:nvPr userDrawn="1"/>
          </p:nvSpPr>
          <p:spPr bwMode="gray">
            <a:xfrm>
              <a:off x="10670390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3" name="Rectangle 476"/>
            <p:cNvSpPr>
              <a:spLocks noChangeArrowheads="1"/>
            </p:cNvSpPr>
            <p:nvPr userDrawn="1"/>
          </p:nvSpPr>
          <p:spPr bwMode="gray">
            <a:xfrm>
              <a:off x="10752023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4" name="Rectangle 477"/>
            <p:cNvSpPr>
              <a:spLocks noChangeArrowheads="1"/>
            </p:cNvSpPr>
            <p:nvPr userDrawn="1"/>
          </p:nvSpPr>
          <p:spPr bwMode="gray">
            <a:xfrm>
              <a:off x="10495465" y="4496890"/>
              <a:ext cx="116618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5" name="Rectangle 478"/>
            <p:cNvSpPr>
              <a:spLocks noChangeArrowheads="1"/>
            </p:cNvSpPr>
            <p:nvPr userDrawn="1"/>
          </p:nvSpPr>
          <p:spPr bwMode="gray">
            <a:xfrm>
              <a:off x="10577097" y="4524101"/>
              <a:ext cx="34986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6" name="Rectangle 479"/>
            <p:cNvSpPr>
              <a:spLocks noChangeArrowheads="1"/>
            </p:cNvSpPr>
            <p:nvPr userDrawn="1"/>
          </p:nvSpPr>
          <p:spPr bwMode="gray">
            <a:xfrm>
              <a:off x="10495465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7" name="Rectangle 480"/>
            <p:cNvSpPr>
              <a:spLocks noChangeArrowheads="1"/>
            </p:cNvSpPr>
            <p:nvPr userDrawn="1"/>
          </p:nvSpPr>
          <p:spPr bwMode="gray">
            <a:xfrm>
              <a:off x="10670390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8" name="Rectangle 481"/>
            <p:cNvSpPr>
              <a:spLocks noChangeArrowheads="1"/>
            </p:cNvSpPr>
            <p:nvPr userDrawn="1"/>
          </p:nvSpPr>
          <p:spPr bwMode="gray">
            <a:xfrm>
              <a:off x="10845318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9" name="Freeform 482"/>
            <p:cNvSpPr>
              <a:spLocks/>
            </p:cNvSpPr>
            <p:nvPr userDrawn="1"/>
          </p:nvSpPr>
          <p:spPr bwMode="gray">
            <a:xfrm>
              <a:off x="10417720" y="4302527"/>
              <a:ext cx="618076" cy="229347"/>
            </a:xfrm>
            <a:custGeom>
              <a:avLst/>
              <a:gdLst>
                <a:gd name="T0" fmla="*/ 159 w 159"/>
                <a:gd name="T1" fmla="*/ 59 h 59"/>
                <a:gd name="T2" fmla="*/ 0 w 159"/>
                <a:gd name="T3" fmla="*/ 59 h 59"/>
                <a:gd name="T4" fmla="*/ 79 w 159"/>
                <a:gd name="T5" fmla="*/ 0 h 59"/>
                <a:gd name="T6" fmla="*/ 159 w 159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59">
                  <a:moveTo>
                    <a:pt x="159" y="59"/>
                  </a:moveTo>
                  <a:lnTo>
                    <a:pt x="0" y="59"/>
                  </a:lnTo>
                  <a:lnTo>
                    <a:pt x="79" y="0"/>
                  </a:lnTo>
                  <a:lnTo>
                    <a:pt x="15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0" name="Freeform 483"/>
            <p:cNvSpPr>
              <a:spLocks/>
            </p:cNvSpPr>
            <p:nvPr userDrawn="1"/>
          </p:nvSpPr>
          <p:spPr bwMode="gray">
            <a:xfrm>
              <a:off x="10697602" y="4302527"/>
              <a:ext cx="338193" cy="229347"/>
            </a:xfrm>
            <a:custGeom>
              <a:avLst/>
              <a:gdLst>
                <a:gd name="T0" fmla="*/ 7 w 87"/>
                <a:gd name="T1" fmla="*/ 0 h 59"/>
                <a:gd name="T2" fmla="*/ 0 w 87"/>
                <a:gd name="T3" fmla="*/ 6 h 59"/>
                <a:gd name="T4" fmla="*/ 46 w 87"/>
                <a:gd name="T5" fmla="*/ 59 h 59"/>
                <a:gd name="T6" fmla="*/ 87 w 87"/>
                <a:gd name="T7" fmla="*/ 59 h 59"/>
                <a:gd name="T8" fmla="*/ 7 w 8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9">
                  <a:moveTo>
                    <a:pt x="7" y="0"/>
                  </a:moveTo>
                  <a:lnTo>
                    <a:pt x="0" y="6"/>
                  </a:lnTo>
                  <a:lnTo>
                    <a:pt x="46" y="59"/>
                  </a:lnTo>
                  <a:lnTo>
                    <a:pt x="87" y="5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1" name="Freeform 484"/>
            <p:cNvSpPr>
              <a:spLocks/>
            </p:cNvSpPr>
            <p:nvPr userDrawn="1"/>
          </p:nvSpPr>
          <p:spPr bwMode="gray">
            <a:xfrm>
              <a:off x="11125202" y="4318075"/>
              <a:ext cx="793001" cy="225461"/>
            </a:xfrm>
            <a:custGeom>
              <a:avLst/>
              <a:gdLst>
                <a:gd name="T0" fmla="*/ 193 w 219"/>
                <a:gd name="T1" fmla="*/ 0 h 63"/>
                <a:gd name="T2" fmla="*/ 198 w 219"/>
                <a:gd name="T3" fmla="*/ 17 h 63"/>
                <a:gd name="T4" fmla="*/ 184 w 219"/>
                <a:gd name="T5" fmla="*/ 44 h 63"/>
                <a:gd name="T6" fmla="*/ 166 w 219"/>
                <a:gd name="T7" fmla="*/ 49 h 63"/>
                <a:gd name="T8" fmla="*/ 11 w 219"/>
                <a:gd name="T9" fmla="*/ 49 h 63"/>
                <a:gd name="T10" fmla="*/ 0 w 219"/>
                <a:gd name="T11" fmla="*/ 48 h 63"/>
                <a:gd name="T12" fmla="*/ 32 w 219"/>
                <a:gd name="T13" fmla="*/ 63 h 63"/>
                <a:gd name="T14" fmla="*/ 187 w 219"/>
                <a:gd name="T15" fmla="*/ 63 h 63"/>
                <a:gd name="T16" fmla="*/ 205 w 219"/>
                <a:gd name="T17" fmla="*/ 58 h 63"/>
                <a:gd name="T18" fmla="*/ 219 w 219"/>
                <a:gd name="T19" fmla="*/ 32 h 63"/>
                <a:gd name="T20" fmla="*/ 193 w 219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63">
                  <a:moveTo>
                    <a:pt x="193" y="0"/>
                  </a:moveTo>
                  <a:cubicBezTo>
                    <a:pt x="196" y="5"/>
                    <a:pt x="198" y="11"/>
                    <a:pt x="198" y="17"/>
                  </a:cubicBezTo>
                  <a:cubicBezTo>
                    <a:pt x="198" y="28"/>
                    <a:pt x="192" y="38"/>
                    <a:pt x="184" y="44"/>
                  </a:cubicBezTo>
                  <a:cubicBezTo>
                    <a:pt x="179" y="47"/>
                    <a:pt x="173" y="49"/>
                    <a:pt x="166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7" y="49"/>
                    <a:pt x="3" y="49"/>
                    <a:pt x="0" y="48"/>
                  </a:cubicBezTo>
                  <a:cubicBezTo>
                    <a:pt x="7" y="57"/>
                    <a:pt x="19" y="63"/>
                    <a:pt x="32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94" y="63"/>
                    <a:pt x="200" y="61"/>
                    <a:pt x="205" y="58"/>
                  </a:cubicBezTo>
                  <a:cubicBezTo>
                    <a:pt x="213" y="53"/>
                    <a:pt x="219" y="43"/>
                    <a:pt x="219" y="32"/>
                  </a:cubicBezTo>
                  <a:cubicBezTo>
                    <a:pt x="219" y="16"/>
                    <a:pt x="208" y="3"/>
                    <a:pt x="19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4" name="Freeform 485"/>
            <p:cNvSpPr>
              <a:spLocks/>
            </p:cNvSpPr>
            <p:nvPr userDrawn="1"/>
          </p:nvSpPr>
          <p:spPr bwMode="gray">
            <a:xfrm>
              <a:off x="11097989" y="4080954"/>
              <a:ext cx="746354" cy="412050"/>
            </a:xfrm>
            <a:custGeom>
              <a:avLst/>
              <a:gdLst>
                <a:gd name="T0" fmla="*/ 201 w 206"/>
                <a:gd name="T1" fmla="*/ 65 h 114"/>
                <a:gd name="T2" fmla="*/ 197 w 206"/>
                <a:gd name="T3" fmla="*/ 60 h 114"/>
                <a:gd name="T4" fmla="*/ 197 w 206"/>
                <a:gd name="T5" fmla="*/ 57 h 114"/>
                <a:gd name="T6" fmla="*/ 168 w 206"/>
                <a:gd name="T7" fmla="*/ 19 h 114"/>
                <a:gd name="T8" fmla="*/ 157 w 206"/>
                <a:gd name="T9" fmla="*/ 17 h 114"/>
                <a:gd name="T10" fmla="*/ 133 w 206"/>
                <a:gd name="T11" fmla="*/ 25 h 114"/>
                <a:gd name="T12" fmla="*/ 117 w 206"/>
                <a:gd name="T13" fmla="*/ 8 h 114"/>
                <a:gd name="T14" fmla="*/ 107 w 206"/>
                <a:gd name="T15" fmla="*/ 3 h 114"/>
                <a:gd name="T16" fmla="*/ 90 w 206"/>
                <a:gd name="T17" fmla="*/ 0 h 114"/>
                <a:gd name="T18" fmla="*/ 40 w 206"/>
                <a:gd name="T19" fmla="*/ 48 h 114"/>
                <a:gd name="T20" fmla="*/ 40 w 206"/>
                <a:gd name="T21" fmla="*/ 49 h 114"/>
                <a:gd name="T22" fmla="*/ 40 w 206"/>
                <a:gd name="T23" fmla="*/ 49 h 114"/>
                <a:gd name="T24" fmla="*/ 0 w 206"/>
                <a:gd name="T25" fmla="*/ 89 h 114"/>
                <a:gd name="T26" fmla="*/ 8 w 206"/>
                <a:gd name="T27" fmla="*/ 113 h 114"/>
                <a:gd name="T28" fmla="*/ 19 w 206"/>
                <a:gd name="T29" fmla="*/ 114 h 114"/>
                <a:gd name="T30" fmla="*/ 174 w 206"/>
                <a:gd name="T31" fmla="*/ 114 h 114"/>
                <a:gd name="T32" fmla="*/ 192 w 206"/>
                <a:gd name="T33" fmla="*/ 109 h 114"/>
                <a:gd name="T34" fmla="*/ 206 w 206"/>
                <a:gd name="T35" fmla="*/ 82 h 114"/>
                <a:gd name="T36" fmla="*/ 201 w 206"/>
                <a:gd name="T3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114">
                  <a:moveTo>
                    <a:pt x="201" y="65"/>
                  </a:moveTo>
                  <a:cubicBezTo>
                    <a:pt x="200" y="63"/>
                    <a:pt x="198" y="61"/>
                    <a:pt x="197" y="60"/>
                  </a:cubicBezTo>
                  <a:cubicBezTo>
                    <a:pt x="197" y="59"/>
                    <a:pt x="197" y="58"/>
                    <a:pt x="197" y="57"/>
                  </a:cubicBezTo>
                  <a:cubicBezTo>
                    <a:pt x="197" y="39"/>
                    <a:pt x="184" y="23"/>
                    <a:pt x="168" y="19"/>
                  </a:cubicBezTo>
                  <a:cubicBezTo>
                    <a:pt x="164" y="18"/>
                    <a:pt x="161" y="17"/>
                    <a:pt x="157" y="17"/>
                  </a:cubicBezTo>
                  <a:cubicBezTo>
                    <a:pt x="148" y="17"/>
                    <a:pt x="140" y="20"/>
                    <a:pt x="133" y="25"/>
                  </a:cubicBezTo>
                  <a:cubicBezTo>
                    <a:pt x="129" y="18"/>
                    <a:pt x="124" y="12"/>
                    <a:pt x="117" y="8"/>
                  </a:cubicBezTo>
                  <a:cubicBezTo>
                    <a:pt x="114" y="6"/>
                    <a:pt x="110" y="4"/>
                    <a:pt x="107" y="3"/>
                  </a:cubicBezTo>
                  <a:cubicBezTo>
                    <a:pt x="101" y="1"/>
                    <a:pt x="96" y="0"/>
                    <a:pt x="90" y="0"/>
                  </a:cubicBezTo>
                  <a:cubicBezTo>
                    <a:pt x="63" y="0"/>
                    <a:pt x="41" y="21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18" y="49"/>
                    <a:pt x="0" y="67"/>
                    <a:pt x="0" y="89"/>
                  </a:cubicBezTo>
                  <a:cubicBezTo>
                    <a:pt x="0" y="98"/>
                    <a:pt x="3" y="106"/>
                    <a:pt x="8" y="113"/>
                  </a:cubicBezTo>
                  <a:cubicBezTo>
                    <a:pt x="11" y="114"/>
                    <a:pt x="15" y="114"/>
                    <a:pt x="19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81" y="114"/>
                    <a:pt x="187" y="112"/>
                    <a:pt x="192" y="109"/>
                  </a:cubicBezTo>
                  <a:cubicBezTo>
                    <a:pt x="200" y="103"/>
                    <a:pt x="206" y="93"/>
                    <a:pt x="206" y="82"/>
                  </a:cubicBezTo>
                  <a:cubicBezTo>
                    <a:pt x="206" y="76"/>
                    <a:pt x="204" y="70"/>
                    <a:pt x="201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5" name="Freeform 486"/>
            <p:cNvSpPr>
              <a:spLocks/>
            </p:cNvSpPr>
            <p:nvPr userDrawn="1"/>
          </p:nvSpPr>
          <p:spPr bwMode="gray">
            <a:xfrm>
              <a:off x="7517820" y="4753448"/>
              <a:ext cx="583089" cy="167151"/>
            </a:xfrm>
            <a:custGeom>
              <a:avLst/>
              <a:gdLst>
                <a:gd name="T0" fmla="*/ 142 w 161"/>
                <a:gd name="T1" fmla="*/ 0 h 47"/>
                <a:gd name="T2" fmla="*/ 145 w 161"/>
                <a:gd name="T3" fmla="*/ 13 h 47"/>
                <a:gd name="T4" fmla="*/ 135 w 161"/>
                <a:gd name="T5" fmla="*/ 33 h 47"/>
                <a:gd name="T6" fmla="*/ 122 w 161"/>
                <a:gd name="T7" fmla="*/ 36 h 47"/>
                <a:gd name="T8" fmla="*/ 8 w 161"/>
                <a:gd name="T9" fmla="*/ 36 h 47"/>
                <a:gd name="T10" fmla="*/ 0 w 161"/>
                <a:gd name="T11" fmla="*/ 35 h 47"/>
                <a:gd name="T12" fmla="*/ 23 w 161"/>
                <a:gd name="T13" fmla="*/ 47 h 47"/>
                <a:gd name="T14" fmla="*/ 137 w 161"/>
                <a:gd name="T15" fmla="*/ 47 h 47"/>
                <a:gd name="T16" fmla="*/ 150 w 161"/>
                <a:gd name="T17" fmla="*/ 43 h 47"/>
                <a:gd name="T18" fmla="*/ 161 w 161"/>
                <a:gd name="T19" fmla="*/ 23 h 47"/>
                <a:gd name="T20" fmla="*/ 142 w 161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47">
                  <a:moveTo>
                    <a:pt x="142" y="0"/>
                  </a:moveTo>
                  <a:cubicBezTo>
                    <a:pt x="144" y="4"/>
                    <a:pt x="145" y="8"/>
                    <a:pt x="145" y="13"/>
                  </a:cubicBezTo>
                  <a:cubicBezTo>
                    <a:pt x="145" y="21"/>
                    <a:pt x="141" y="28"/>
                    <a:pt x="135" y="33"/>
                  </a:cubicBezTo>
                  <a:cubicBezTo>
                    <a:pt x="131" y="35"/>
                    <a:pt x="126" y="36"/>
                    <a:pt x="122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6"/>
                    <a:pt x="0" y="35"/>
                  </a:cubicBezTo>
                  <a:cubicBezTo>
                    <a:pt x="5" y="42"/>
                    <a:pt x="14" y="47"/>
                    <a:pt x="23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42" y="47"/>
                    <a:pt x="146" y="45"/>
                    <a:pt x="150" y="43"/>
                  </a:cubicBezTo>
                  <a:cubicBezTo>
                    <a:pt x="156" y="39"/>
                    <a:pt x="161" y="32"/>
                    <a:pt x="161" y="23"/>
                  </a:cubicBezTo>
                  <a:cubicBezTo>
                    <a:pt x="161" y="12"/>
                    <a:pt x="152" y="2"/>
                    <a:pt x="142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6" name="Freeform 487"/>
            <p:cNvSpPr>
              <a:spLocks/>
            </p:cNvSpPr>
            <p:nvPr userDrawn="1"/>
          </p:nvSpPr>
          <p:spPr bwMode="gray">
            <a:xfrm>
              <a:off x="7498383" y="4582410"/>
              <a:ext cx="544217" cy="299318"/>
            </a:xfrm>
            <a:custGeom>
              <a:avLst/>
              <a:gdLst>
                <a:gd name="T0" fmla="*/ 148 w 151"/>
                <a:gd name="T1" fmla="*/ 47 h 83"/>
                <a:gd name="T2" fmla="*/ 144 w 151"/>
                <a:gd name="T3" fmla="*/ 43 h 83"/>
                <a:gd name="T4" fmla="*/ 144 w 151"/>
                <a:gd name="T5" fmla="*/ 41 h 83"/>
                <a:gd name="T6" fmla="*/ 123 w 151"/>
                <a:gd name="T7" fmla="*/ 13 h 83"/>
                <a:gd name="T8" fmla="*/ 115 w 151"/>
                <a:gd name="T9" fmla="*/ 12 h 83"/>
                <a:gd name="T10" fmla="*/ 98 w 151"/>
                <a:gd name="T11" fmla="*/ 18 h 83"/>
                <a:gd name="T12" fmla="*/ 86 w 151"/>
                <a:gd name="T13" fmla="*/ 5 h 83"/>
                <a:gd name="T14" fmla="*/ 78 w 151"/>
                <a:gd name="T15" fmla="*/ 2 h 83"/>
                <a:gd name="T16" fmla="*/ 66 w 151"/>
                <a:gd name="T17" fmla="*/ 0 h 83"/>
                <a:gd name="T18" fmla="*/ 29 w 151"/>
                <a:gd name="T19" fmla="*/ 35 h 83"/>
                <a:gd name="T20" fmla="*/ 29 w 151"/>
                <a:gd name="T21" fmla="*/ 35 h 83"/>
                <a:gd name="T22" fmla="*/ 29 w 151"/>
                <a:gd name="T23" fmla="*/ 35 h 83"/>
                <a:gd name="T24" fmla="*/ 0 w 151"/>
                <a:gd name="T25" fmla="*/ 65 h 83"/>
                <a:gd name="T26" fmla="*/ 6 w 151"/>
                <a:gd name="T27" fmla="*/ 82 h 83"/>
                <a:gd name="T28" fmla="*/ 14 w 151"/>
                <a:gd name="T29" fmla="*/ 83 h 83"/>
                <a:gd name="T30" fmla="*/ 128 w 151"/>
                <a:gd name="T31" fmla="*/ 83 h 83"/>
                <a:gd name="T32" fmla="*/ 141 w 151"/>
                <a:gd name="T33" fmla="*/ 80 h 83"/>
                <a:gd name="T34" fmla="*/ 151 w 151"/>
                <a:gd name="T35" fmla="*/ 60 h 83"/>
                <a:gd name="T36" fmla="*/ 148 w 151"/>
                <a:gd name="T37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83">
                  <a:moveTo>
                    <a:pt x="148" y="47"/>
                  </a:moveTo>
                  <a:cubicBezTo>
                    <a:pt x="147" y="46"/>
                    <a:pt x="146" y="45"/>
                    <a:pt x="144" y="43"/>
                  </a:cubicBezTo>
                  <a:cubicBezTo>
                    <a:pt x="144" y="43"/>
                    <a:pt x="144" y="42"/>
                    <a:pt x="144" y="41"/>
                  </a:cubicBezTo>
                  <a:cubicBezTo>
                    <a:pt x="144" y="28"/>
                    <a:pt x="135" y="17"/>
                    <a:pt x="123" y="13"/>
                  </a:cubicBezTo>
                  <a:cubicBezTo>
                    <a:pt x="120" y="13"/>
                    <a:pt x="118" y="12"/>
                    <a:pt x="115" y="12"/>
                  </a:cubicBezTo>
                  <a:cubicBezTo>
                    <a:pt x="109" y="12"/>
                    <a:pt x="103" y="14"/>
                    <a:pt x="98" y="18"/>
                  </a:cubicBezTo>
                  <a:cubicBezTo>
                    <a:pt x="95" y="13"/>
                    <a:pt x="91" y="8"/>
                    <a:pt x="86" y="5"/>
                  </a:cubicBezTo>
                  <a:cubicBezTo>
                    <a:pt x="83" y="4"/>
                    <a:pt x="81" y="3"/>
                    <a:pt x="78" y="2"/>
                  </a:cubicBezTo>
                  <a:cubicBezTo>
                    <a:pt x="74" y="0"/>
                    <a:pt x="70" y="0"/>
                    <a:pt x="66" y="0"/>
                  </a:cubicBezTo>
                  <a:cubicBezTo>
                    <a:pt x="46" y="0"/>
                    <a:pt x="30" y="1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13" y="35"/>
                    <a:pt x="0" y="48"/>
                    <a:pt x="0" y="65"/>
                  </a:cubicBezTo>
                  <a:cubicBezTo>
                    <a:pt x="0" y="71"/>
                    <a:pt x="2" y="77"/>
                    <a:pt x="6" y="82"/>
                  </a:cubicBezTo>
                  <a:cubicBezTo>
                    <a:pt x="8" y="83"/>
                    <a:pt x="11" y="83"/>
                    <a:pt x="14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2" y="83"/>
                    <a:pt x="137" y="82"/>
                    <a:pt x="141" y="80"/>
                  </a:cubicBezTo>
                  <a:cubicBezTo>
                    <a:pt x="147" y="75"/>
                    <a:pt x="151" y="68"/>
                    <a:pt x="151" y="60"/>
                  </a:cubicBezTo>
                  <a:cubicBezTo>
                    <a:pt x="151" y="55"/>
                    <a:pt x="150" y="51"/>
                    <a:pt x="14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7" name="Freeform 488"/>
            <p:cNvSpPr>
              <a:spLocks/>
            </p:cNvSpPr>
            <p:nvPr userDrawn="1"/>
          </p:nvSpPr>
          <p:spPr bwMode="gray">
            <a:xfrm>
              <a:off x="8186430" y="2327797"/>
              <a:ext cx="462586" cy="136053"/>
            </a:xfrm>
            <a:custGeom>
              <a:avLst/>
              <a:gdLst>
                <a:gd name="T0" fmla="*/ 113 w 128"/>
                <a:gd name="T1" fmla="*/ 0 h 37"/>
                <a:gd name="T2" fmla="*/ 116 w 128"/>
                <a:gd name="T3" fmla="*/ 10 h 37"/>
                <a:gd name="T4" fmla="*/ 108 w 128"/>
                <a:gd name="T5" fmla="*/ 26 h 37"/>
                <a:gd name="T6" fmla="*/ 97 w 128"/>
                <a:gd name="T7" fmla="*/ 29 h 37"/>
                <a:gd name="T8" fmla="*/ 6 w 128"/>
                <a:gd name="T9" fmla="*/ 29 h 37"/>
                <a:gd name="T10" fmla="*/ 0 w 128"/>
                <a:gd name="T11" fmla="*/ 28 h 37"/>
                <a:gd name="T12" fmla="*/ 19 w 128"/>
                <a:gd name="T13" fmla="*/ 37 h 37"/>
                <a:gd name="T14" fmla="*/ 110 w 128"/>
                <a:gd name="T15" fmla="*/ 37 h 37"/>
                <a:gd name="T16" fmla="*/ 120 w 128"/>
                <a:gd name="T17" fmla="*/ 34 h 37"/>
                <a:gd name="T18" fmla="*/ 128 w 128"/>
                <a:gd name="T19" fmla="*/ 19 h 37"/>
                <a:gd name="T20" fmla="*/ 113 w 128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37">
                  <a:moveTo>
                    <a:pt x="113" y="0"/>
                  </a:moveTo>
                  <a:cubicBezTo>
                    <a:pt x="115" y="3"/>
                    <a:pt x="116" y="7"/>
                    <a:pt x="116" y="10"/>
                  </a:cubicBezTo>
                  <a:cubicBezTo>
                    <a:pt x="116" y="17"/>
                    <a:pt x="113" y="23"/>
                    <a:pt x="108" y="26"/>
                  </a:cubicBezTo>
                  <a:cubicBezTo>
                    <a:pt x="105" y="28"/>
                    <a:pt x="101" y="29"/>
                    <a:pt x="9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2" y="29"/>
                    <a:pt x="0" y="28"/>
                  </a:cubicBezTo>
                  <a:cubicBezTo>
                    <a:pt x="4" y="34"/>
                    <a:pt x="11" y="37"/>
                    <a:pt x="19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4" y="37"/>
                    <a:pt x="117" y="36"/>
                    <a:pt x="120" y="34"/>
                  </a:cubicBezTo>
                  <a:cubicBezTo>
                    <a:pt x="125" y="31"/>
                    <a:pt x="128" y="25"/>
                    <a:pt x="128" y="19"/>
                  </a:cubicBezTo>
                  <a:cubicBezTo>
                    <a:pt x="128" y="9"/>
                    <a:pt x="122" y="2"/>
                    <a:pt x="11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8" name="Freeform 489"/>
            <p:cNvSpPr>
              <a:spLocks/>
            </p:cNvSpPr>
            <p:nvPr userDrawn="1"/>
          </p:nvSpPr>
          <p:spPr bwMode="gray">
            <a:xfrm>
              <a:off x="8166993" y="2191743"/>
              <a:ext cx="439261" cy="241010"/>
            </a:xfrm>
            <a:custGeom>
              <a:avLst/>
              <a:gdLst>
                <a:gd name="T0" fmla="*/ 118 w 121"/>
                <a:gd name="T1" fmla="*/ 38 h 67"/>
                <a:gd name="T2" fmla="*/ 116 w 121"/>
                <a:gd name="T3" fmla="*/ 35 h 67"/>
                <a:gd name="T4" fmla="*/ 116 w 121"/>
                <a:gd name="T5" fmla="*/ 33 h 67"/>
                <a:gd name="T6" fmla="*/ 99 w 121"/>
                <a:gd name="T7" fmla="*/ 11 h 67"/>
                <a:gd name="T8" fmla="*/ 92 w 121"/>
                <a:gd name="T9" fmla="*/ 10 h 67"/>
                <a:gd name="T10" fmla="*/ 78 w 121"/>
                <a:gd name="T11" fmla="*/ 15 h 67"/>
                <a:gd name="T12" fmla="*/ 69 w 121"/>
                <a:gd name="T13" fmla="*/ 5 h 67"/>
                <a:gd name="T14" fmla="*/ 63 w 121"/>
                <a:gd name="T15" fmla="*/ 2 h 67"/>
                <a:gd name="T16" fmla="*/ 53 w 121"/>
                <a:gd name="T17" fmla="*/ 0 h 67"/>
                <a:gd name="T18" fmla="*/ 24 w 121"/>
                <a:gd name="T19" fmla="*/ 28 h 67"/>
                <a:gd name="T20" fmla="*/ 24 w 121"/>
                <a:gd name="T21" fmla="*/ 29 h 67"/>
                <a:gd name="T22" fmla="*/ 24 w 121"/>
                <a:gd name="T23" fmla="*/ 29 h 67"/>
                <a:gd name="T24" fmla="*/ 0 w 121"/>
                <a:gd name="T25" fmla="*/ 52 h 67"/>
                <a:gd name="T26" fmla="*/ 5 w 121"/>
                <a:gd name="T27" fmla="*/ 66 h 67"/>
                <a:gd name="T28" fmla="*/ 11 w 121"/>
                <a:gd name="T29" fmla="*/ 67 h 67"/>
                <a:gd name="T30" fmla="*/ 102 w 121"/>
                <a:gd name="T31" fmla="*/ 67 h 67"/>
                <a:gd name="T32" fmla="*/ 113 w 121"/>
                <a:gd name="T33" fmla="*/ 64 h 67"/>
                <a:gd name="T34" fmla="*/ 121 w 121"/>
                <a:gd name="T35" fmla="*/ 48 h 67"/>
                <a:gd name="T36" fmla="*/ 118 w 121"/>
                <a:gd name="T3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67">
                  <a:moveTo>
                    <a:pt x="118" y="38"/>
                  </a:moveTo>
                  <a:cubicBezTo>
                    <a:pt x="117" y="37"/>
                    <a:pt x="117" y="36"/>
                    <a:pt x="116" y="35"/>
                  </a:cubicBezTo>
                  <a:cubicBezTo>
                    <a:pt x="116" y="34"/>
                    <a:pt x="116" y="34"/>
                    <a:pt x="116" y="33"/>
                  </a:cubicBezTo>
                  <a:cubicBezTo>
                    <a:pt x="116" y="23"/>
                    <a:pt x="108" y="14"/>
                    <a:pt x="99" y="11"/>
                  </a:cubicBezTo>
                  <a:cubicBezTo>
                    <a:pt x="97" y="10"/>
                    <a:pt x="95" y="10"/>
                    <a:pt x="92" y="10"/>
                  </a:cubicBezTo>
                  <a:cubicBezTo>
                    <a:pt x="87" y="10"/>
                    <a:pt x="82" y="12"/>
                    <a:pt x="78" y="15"/>
                  </a:cubicBezTo>
                  <a:cubicBezTo>
                    <a:pt x="76" y="10"/>
                    <a:pt x="73" y="7"/>
                    <a:pt x="69" y="5"/>
                  </a:cubicBezTo>
                  <a:cubicBezTo>
                    <a:pt x="67" y="3"/>
                    <a:pt x="65" y="2"/>
                    <a:pt x="63" y="2"/>
                  </a:cubicBezTo>
                  <a:cubicBezTo>
                    <a:pt x="60" y="1"/>
                    <a:pt x="57" y="0"/>
                    <a:pt x="53" y="0"/>
                  </a:cubicBezTo>
                  <a:cubicBezTo>
                    <a:pt x="37" y="0"/>
                    <a:pt x="25" y="12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11" y="29"/>
                    <a:pt x="0" y="39"/>
                    <a:pt x="0" y="52"/>
                  </a:cubicBezTo>
                  <a:cubicBezTo>
                    <a:pt x="0" y="57"/>
                    <a:pt x="2" y="62"/>
                    <a:pt x="5" y="66"/>
                  </a:cubicBezTo>
                  <a:cubicBezTo>
                    <a:pt x="7" y="67"/>
                    <a:pt x="9" y="67"/>
                    <a:pt x="11" y="67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6" y="67"/>
                    <a:pt x="110" y="66"/>
                    <a:pt x="113" y="64"/>
                  </a:cubicBezTo>
                  <a:cubicBezTo>
                    <a:pt x="118" y="61"/>
                    <a:pt x="121" y="55"/>
                    <a:pt x="121" y="48"/>
                  </a:cubicBezTo>
                  <a:cubicBezTo>
                    <a:pt x="121" y="45"/>
                    <a:pt x="120" y="41"/>
                    <a:pt x="11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0" y="0"/>
            <a:ext cx="147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37" name="Group 36"/>
          <p:cNvGrpSpPr>
            <a:grpSpLocks noChangeAspect="1"/>
          </p:cNvGrpSpPr>
          <p:nvPr userDrawn="1"/>
        </p:nvGrpSpPr>
        <p:grpSpPr>
          <a:xfrm>
            <a:off x="7350980" y="2084173"/>
            <a:ext cx="4332936" cy="3944786"/>
            <a:chOff x="7498383" y="2125664"/>
            <a:chExt cx="4419820" cy="4023316"/>
          </a:xfrm>
        </p:grpSpPr>
        <p:sp>
          <p:nvSpPr>
            <p:cNvPr id="38" name="Freeform 251"/>
            <p:cNvSpPr>
              <a:spLocks/>
            </p:cNvSpPr>
            <p:nvPr userDrawn="1"/>
          </p:nvSpPr>
          <p:spPr bwMode="gray">
            <a:xfrm>
              <a:off x="9263203" y="2401659"/>
              <a:ext cx="42761" cy="478135"/>
            </a:xfrm>
            <a:custGeom>
              <a:avLst/>
              <a:gdLst>
                <a:gd name="T0" fmla="*/ 11 w 11"/>
                <a:gd name="T1" fmla="*/ 123 h 123"/>
                <a:gd name="T2" fmla="*/ 0 w 11"/>
                <a:gd name="T3" fmla="*/ 123 h 123"/>
                <a:gd name="T4" fmla="*/ 2 w 11"/>
                <a:gd name="T5" fmla="*/ 0 h 123"/>
                <a:gd name="T6" fmla="*/ 9 w 11"/>
                <a:gd name="T7" fmla="*/ 0 h 123"/>
                <a:gd name="T8" fmla="*/ 11 w 11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3">
                  <a:moveTo>
                    <a:pt x="11" y="123"/>
                  </a:moveTo>
                  <a:lnTo>
                    <a:pt x="0" y="123"/>
                  </a:lnTo>
                  <a:lnTo>
                    <a:pt x="2" y="0"/>
                  </a:lnTo>
                  <a:lnTo>
                    <a:pt x="9" y="0"/>
                  </a:lnTo>
                  <a:lnTo>
                    <a:pt x="11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9" name="Freeform 252"/>
            <p:cNvSpPr>
              <a:spLocks/>
            </p:cNvSpPr>
            <p:nvPr userDrawn="1"/>
          </p:nvSpPr>
          <p:spPr bwMode="gray">
            <a:xfrm>
              <a:off x="9119373" y="2393883"/>
              <a:ext cx="178814" cy="54421"/>
            </a:xfrm>
            <a:custGeom>
              <a:avLst/>
              <a:gdLst>
                <a:gd name="T0" fmla="*/ 47 w 49"/>
                <a:gd name="T1" fmla="*/ 0 h 15"/>
                <a:gd name="T2" fmla="*/ 1 w 49"/>
                <a:gd name="T3" fmla="*/ 11 h 15"/>
                <a:gd name="T4" fmla="*/ 49 w 49"/>
                <a:gd name="T5" fmla="*/ 8 h 15"/>
                <a:gd name="T6" fmla="*/ 47 w 4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5">
                  <a:moveTo>
                    <a:pt x="47" y="0"/>
                  </a:moveTo>
                  <a:cubicBezTo>
                    <a:pt x="1" y="6"/>
                    <a:pt x="0" y="10"/>
                    <a:pt x="1" y="11"/>
                  </a:cubicBezTo>
                  <a:cubicBezTo>
                    <a:pt x="1" y="12"/>
                    <a:pt x="3" y="15"/>
                    <a:pt x="49" y="8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0" name="Freeform 253"/>
            <p:cNvSpPr>
              <a:spLocks/>
            </p:cNvSpPr>
            <p:nvPr userDrawn="1"/>
          </p:nvSpPr>
          <p:spPr bwMode="gray">
            <a:xfrm>
              <a:off x="9267089" y="2397772"/>
              <a:ext cx="120507" cy="155491"/>
            </a:xfrm>
            <a:custGeom>
              <a:avLst/>
              <a:gdLst>
                <a:gd name="T0" fmla="*/ 0 w 34"/>
                <a:gd name="T1" fmla="*/ 5 h 43"/>
                <a:gd name="T2" fmla="*/ 30 w 34"/>
                <a:gd name="T3" fmla="*/ 41 h 43"/>
                <a:gd name="T4" fmla="*/ 7 w 34"/>
                <a:gd name="T5" fmla="*/ 0 h 43"/>
                <a:gd name="T6" fmla="*/ 0 w 34"/>
                <a:gd name="T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3">
                  <a:moveTo>
                    <a:pt x="0" y="5"/>
                  </a:moveTo>
                  <a:cubicBezTo>
                    <a:pt x="26" y="43"/>
                    <a:pt x="29" y="42"/>
                    <a:pt x="30" y="41"/>
                  </a:cubicBezTo>
                  <a:cubicBezTo>
                    <a:pt x="31" y="40"/>
                    <a:pt x="34" y="38"/>
                    <a:pt x="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1" name="Freeform 254"/>
            <p:cNvSpPr>
              <a:spLocks/>
            </p:cNvSpPr>
            <p:nvPr userDrawn="1"/>
          </p:nvSpPr>
          <p:spPr bwMode="gray">
            <a:xfrm>
              <a:off x="9267089" y="2250057"/>
              <a:ext cx="77745" cy="171040"/>
            </a:xfrm>
            <a:custGeom>
              <a:avLst/>
              <a:gdLst>
                <a:gd name="T0" fmla="*/ 0 w 22"/>
                <a:gd name="T1" fmla="*/ 45 h 47"/>
                <a:gd name="T2" fmla="*/ 18 w 22"/>
                <a:gd name="T3" fmla="*/ 1 h 47"/>
                <a:gd name="T4" fmla="*/ 8 w 22"/>
                <a:gd name="T5" fmla="*/ 47 h 47"/>
                <a:gd name="T6" fmla="*/ 0 w 22"/>
                <a:gd name="T7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7">
                  <a:moveTo>
                    <a:pt x="0" y="45"/>
                  </a:moveTo>
                  <a:cubicBezTo>
                    <a:pt x="14" y="0"/>
                    <a:pt x="17" y="1"/>
                    <a:pt x="18" y="1"/>
                  </a:cubicBezTo>
                  <a:cubicBezTo>
                    <a:pt x="19" y="2"/>
                    <a:pt x="22" y="3"/>
                    <a:pt x="8" y="47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2" name="Freeform 255"/>
            <p:cNvSpPr>
              <a:spLocks/>
            </p:cNvSpPr>
            <p:nvPr userDrawn="1"/>
          </p:nvSpPr>
          <p:spPr bwMode="gray">
            <a:xfrm>
              <a:off x="8905575" y="2479404"/>
              <a:ext cx="50535" cy="377066"/>
            </a:xfrm>
            <a:custGeom>
              <a:avLst/>
              <a:gdLst>
                <a:gd name="T0" fmla="*/ 13 w 13"/>
                <a:gd name="T1" fmla="*/ 97 h 97"/>
                <a:gd name="T2" fmla="*/ 0 w 13"/>
                <a:gd name="T3" fmla="*/ 97 h 97"/>
                <a:gd name="T4" fmla="*/ 2 w 13"/>
                <a:gd name="T5" fmla="*/ 0 h 97"/>
                <a:gd name="T6" fmla="*/ 11 w 13"/>
                <a:gd name="T7" fmla="*/ 0 h 97"/>
                <a:gd name="T8" fmla="*/ 13 w 1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7">
                  <a:moveTo>
                    <a:pt x="13" y="97"/>
                  </a:moveTo>
                  <a:lnTo>
                    <a:pt x="0" y="97"/>
                  </a:lnTo>
                  <a:lnTo>
                    <a:pt x="2" y="0"/>
                  </a:lnTo>
                  <a:lnTo>
                    <a:pt x="11" y="0"/>
                  </a:lnTo>
                  <a:lnTo>
                    <a:pt x="13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Freeform 256"/>
            <p:cNvSpPr>
              <a:spLocks/>
            </p:cNvSpPr>
            <p:nvPr userDrawn="1"/>
          </p:nvSpPr>
          <p:spPr bwMode="gray">
            <a:xfrm>
              <a:off x="8909461" y="2463855"/>
              <a:ext cx="202138" cy="112732"/>
            </a:xfrm>
            <a:custGeom>
              <a:avLst/>
              <a:gdLst>
                <a:gd name="T0" fmla="*/ 0 w 55"/>
                <a:gd name="T1" fmla="*/ 10 h 32"/>
                <a:gd name="T2" fmla="*/ 54 w 55"/>
                <a:gd name="T3" fmla="*/ 27 h 32"/>
                <a:gd name="T4" fmla="*/ 4 w 55"/>
                <a:gd name="T5" fmla="*/ 0 h 32"/>
                <a:gd name="T6" fmla="*/ 0 w 55"/>
                <a:gd name="T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2">
                  <a:moveTo>
                    <a:pt x="0" y="10"/>
                  </a:moveTo>
                  <a:cubicBezTo>
                    <a:pt x="51" y="32"/>
                    <a:pt x="54" y="29"/>
                    <a:pt x="54" y="27"/>
                  </a:cubicBezTo>
                  <a:cubicBezTo>
                    <a:pt x="55" y="26"/>
                    <a:pt x="55" y="22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4" name="Freeform 257"/>
            <p:cNvSpPr>
              <a:spLocks/>
            </p:cNvSpPr>
            <p:nvPr userDrawn="1"/>
          </p:nvSpPr>
          <p:spPr bwMode="gray">
            <a:xfrm>
              <a:off x="8897800" y="2292815"/>
              <a:ext cx="50535" cy="202138"/>
            </a:xfrm>
            <a:custGeom>
              <a:avLst/>
              <a:gdLst>
                <a:gd name="T0" fmla="*/ 14 w 14"/>
                <a:gd name="T1" fmla="*/ 56 h 56"/>
                <a:gd name="T2" fmla="*/ 6 w 14"/>
                <a:gd name="T3" fmla="*/ 1 h 56"/>
                <a:gd name="T4" fmla="*/ 4 w 14"/>
                <a:gd name="T5" fmla="*/ 56 h 56"/>
                <a:gd name="T6" fmla="*/ 14 w 1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6">
                  <a:moveTo>
                    <a:pt x="14" y="56"/>
                  </a:moveTo>
                  <a:cubicBezTo>
                    <a:pt x="11" y="0"/>
                    <a:pt x="8" y="0"/>
                    <a:pt x="6" y="1"/>
                  </a:cubicBezTo>
                  <a:cubicBezTo>
                    <a:pt x="4" y="1"/>
                    <a:pt x="0" y="1"/>
                    <a:pt x="4" y="56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5" name="Freeform 258"/>
            <p:cNvSpPr>
              <a:spLocks/>
            </p:cNvSpPr>
            <p:nvPr userDrawn="1"/>
          </p:nvSpPr>
          <p:spPr bwMode="gray">
            <a:xfrm>
              <a:off x="8773408" y="2471629"/>
              <a:ext cx="174928" cy="155491"/>
            </a:xfrm>
            <a:custGeom>
              <a:avLst/>
              <a:gdLst>
                <a:gd name="T0" fmla="*/ 49 w 49"/>
                <a:gd name="T1" fmla="*/ 8 h 44"/>
                <a:gd name="T2" fmla="*/ 4 w 49"/>
                <a:gd name="T3" fmla="*/ 41 h 44"/>
                <a:gd name="T4" fmla="*/ 42 w 49"/>
                <a:gd name="T5" fmla="*/ 0 h 44"/>
                <a:gd name="T6" fmla="*/ 49 w 49"/>
                <a:gd name="T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4">
                  <a:moveTo>
                    <a:pt x="49" y="8"/>
                  </a:moveTo>
                  <a:cubicBezTo>
                    <a:pt x="7" y="44"/>
                    <a:pt x="5" y="42"/>
                    <a:pt x="4" y="41"/>
                  </a:cubicBezTo>
                  <a:cubicBezTo>
                    <a:pt x="3" y="39"/>
                    <a:pt x="0" y="36"/>
                    <a:pt x="42" y="0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6" name="Freeform 259"/>
            <p:cNvSpPr>
              <a:spLocks/>
            </p:cNvSpPr>
            <p:nvPr userDrawn="1"/>
          </p:nvSpPr>
          <p:spPr bwMode="gray">
            <a:xfrm>
              <a:off x="9523649" y="2378334"/>
              <a:ext cx="46647" cy="400389"/>
            </a:xfrm>
            <a:custGeom>
              <a:avLst/>
              <a:gdLst>
                <a:gd name="T0" fmla="*/ 12 w 12"/>
                <a:gd name="T1" fmla="*/ 103 h 103"/>
                <a:gd name="T2" fmla="*/ 0 w 12"/>
                <a:gd name="T3" fmla="*/ 103 h 103"/>
                <a:gd name="T4" fmla="*/ 2 w 12"/>
                <a:gd name="T5" fmla="*/ 0 h 103"/>
                <a:gd name="T6" fmla="*/ 10 w 12"/>
                <a:gd name="T7" fmla="*/ 0 h 103"/>
                <a:gd name="T8" fmla="*/ 12 w 1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3">
                  <a:moveTo>
                    <a:pt x="12" y="103"/>
                  </a:moveTo>
                  <a:lnTo>
                    <a:pt x="0" y="103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7" name="Freeform 260"/>
            <p:cNvSpPr>
              <a:spLocks/>
            </p:cNvSpPr>
            <p:nvPr userDrawn="1"/>
          </p:nvSpPr>
          <p:spPr bwMode="gray">
            <a:xfrm>
              <a:off x="9469227" y="2211183"/>
              <a:ext cx="101069" cy="182703"/>
            </a:xfrm>
            <a:custGeom>
              <a:avLst/>
              <a:gdLst>
                <a:gd name="T0" fmla="*/ 28 w 28"/>
                <a:gd name="T1" fmla="*/ 47 h 51"/>
                <a:gd name="T2" fmla="*/ 3 w 28"/>
                <a:gd name="T3" fmla="*/ 1 h 51"/>
                <a:gd name="T4" fmla="*/ 19 w 28"/>
                <a:gd name="T5" fmla="*/ 51 h 51"/>
                <a:gd name="T6" fmla="*/ 28 w 28"/>
                <a:gd name="T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28" y="47"/>
                  </a:moveTo>
                  <a:cubicBezTo>
                    <a:pt x="8" y="0"/>
                    <a:pt x="5" y="0"/>
                    <a:pt x="3" y="1"/>
                  </a:cubicBezTo>
                  <a:cubicBezTo>
                    <a:pt x="2" y="2"/>
                    <a:pt x="0" y="4"/>
                    <a:pt x="19" y="51"/>
                  </a:cubicBezTo>
                  <a:lnTo>
                    <a:pt x="28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8" name="Freeform 261"/>
            <p:cNvSpPr>
              <a:spLocks/>
            </p:cNvSpPr>
            <p:nvPr userDrawn="1"/>
          </p:nvSpPr>
          <p:spPr bwMode="gray">
            <a:xfrm>
              <a:off x="9418694" y="2355011"/>
              <a:ext cx="143830" cy="163265"/>
            </a:xfrm>
            <a:custGeom>
              <a:avLst/>
              <a:gdLst>
                <a:gd name="T0" fmla="*/ 33 w 40"/>
                <a:gd name="T1" fmla="*/ 0 h 45"/>
                <a:gd name="T2" fmla="*/ 3 w 40"/>
                <a:gd name="T3" fmla="*/ 41 h 45"/>
                <a:gd name="T4" fmla="*/ 40 w 40"/>
                <a:gd name="T5" fmla="*/ 7 h 45"/>
                <a:gd name="T6" fmla="*/ 33 w 4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5">
                  <a:moveTo>
                    <a:pt x="33" y="0"/>
                  </a:moveTo>
                  <a:cubicBezTo>
                    <a:pt x="0" y="38"/>
                    <a:pt x="2" y="40"/>
                    <a:pt x="3" y="41"/>
                  </a:cubicBezTo>
                  <a:cubicBezTo>
                    <a:pt x="4" y="42"/>
                    <a:pt x="7" y="45"/>
                    <a:pt x="40" y="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9" name="Freeform 262"/>
            <p:cNvSpPr>
              <a:spLocks/>
            </p:cNvSpPr>
            <p:nvPr userDrawn="1"/>
          </p:nvSpPr>
          <p:spPr bwMode="gray">
            <a:xfrm>
              <a:off x="9543087" y="2355011"/>
              <a:ext cx="182703" cy="46647"/>
            </a:xfrm>
            <a:custGeom>
              <a:avLst/>
              <a:gdLst>
                <a:gd name="T0" fmla="*/ 0 w 51"/>
                <a:gd name="T1" fmla="*/ 0 h 13"/>
                <a:gd name="T2" fmla="*/ 50 w 51"/>
                <a:gd name="T3" fmla="*/ 8 h 13"/>
                <a:gd name="T4" fmla="*/ 0 w 51"/>
                <a:gd name="T5" fmla="*/ 10 h 13"/>
                <a:gd name="T6" fmla="*/ 0 w 5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3">
                  <a:moveTo>
                    <a:pt x="0" y="0"/>
                  </a:moveTo>
                  <a:cubicBezTo>
                    <a:pt x="51" y="3"/>
                    <a:pt x="50" y="6"/>
                    <a:pt x="50" y="8"/>
                  </a:cubicBezTo>
                  <a:cubicBezTo>
                    <a:pt x="50" y="9"/>
                    <a:pt x="50" y="13"/>
                    <a:pt x="0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0" name="Oval 263"/>
            <p:cNvSpPr>
              <a:spLocks noChangeArrowheads="1"/>
            </p:cNvSpPr>
            <p:nvPr userDrawn="1"/>
          </p:nvSpPr>
          <p:spPr bwMode="gray">
            <a:xfrm>
              <a:off x="7852125" y="2813709"/>
              <a:ext cx="3354710" cy="3335271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1" name="Freeform 264"/>
            <p:cNvSpPr>
              <a:spLocks/>
            </p:cNvSpPr>
            <p:nvPr userDrawn="1"/>
          </p:nvSpPr>
          <p:spPr bwMode="gray">
            <a:xfrm>
              <a:off x="8038714" y="3000297"/>
              <a:ext cx="3168121" cy="3148683"/>
            </a:xfrm>
            <a:custGeom>
              <a:avLst/>
              <a:gdLst>
                <a:gd name="T0" fmla="*/ 623 w 873"/>
                <a:gd name="T1" fmla="*/ 0 h 873"/>
                <a:gd name="T2" fmla="*/ 675 w 873"/>
                <a:gd name="T3" fmla="*/ 213 h 873"/>
                <a:gd name="T4" fmla="*/ 213 w 873"/>
                <a:gd name="T5" fmla="*/ 675 h 873"/>
                <a:gd name="T6" fmla="*/ 0 w 873"/>
                <a:gd name="T7" fmla="*/ 623 h 873"/>
                <a:gd name="T8" fmla="*/ 410 w 873"/>
                <a:gd name="T9" fmla="*/ 873 h 873"/>
                <a:gd name="T10" fmla="*/ 873 w 873"/>
                <a:gd name="T11" fmla="*/ 410 h 873"/>
                <a:gd name="T12" fmla="*/ 623 w 873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873">
                  <a:moveTo>
                    <a:pt x="623" y="0"/>
                  </a:moveTo>
                  <a:cubicBezTo>
                    <a:pt x="657" y="63"/>
                    <a:pt x="675" y="136"/>
                    <a:pt x="675" y="213"/>
                  </a:cubicBezTo>
                  <a:cubicBezTo>
                    <a:pt x="675" y="468"/>
                    <a:pt x="468" y="675"/>
                    <a:pt x="213" y="675"/>
                  </a:cubicBezTo>
                  <a:cubicBezTo>
                    <a:pt x="136" y="675"/>
                    <a:pt x="63" y="657"/>
                    <a:pt x="0" y="623"/>
                  </a:cubicBezTo>
                  <a:cubicBezTo>
                    <a:pt x="77" y="772"/>
                    <a:pt x="232" y="873"/>
                    <a:pt x="410" y="873"/>
                  </a:cubicBezTo>
                  <a:cubicBezTo>
                    <a:pt x="666" y="873"/>
                    <a:pt x="873" y="666"/>
                    <a:pt x="873" y="410"/>
                  </a:cubicBezTo>
                  <a:cubicBezTo>
                    <a:pt x="873" y="232"/>
                    <a:pt x="772" y="77"/>
                    <a:pt x="623" y="0"/>
                  </a:cubicBez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2" name="Oval 265"/>
            <p:cNvSpPr>
              <a:spLocks noChangeArrowheads="1"/>
            </p:cNvSpPr>
            <p:nvPr userDrawn="1"/>
          </p:nvSpPr>
          <p:spPr bwMode="gray">
            <a:xfrm>
              <a:off x="9379821" y="3773864"/>
              <a:ext cx="268222" cy="26433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3" name="Freeform 266"/>
            <p:cNvSpPr>
              <a:spLocks/>
            </p:cNvSpPr>
            <p:nvPr userDrawn="1"/>
          </p:nvSpPr>
          <p:spPr bwMode="gray">
            <a:xfrm>
              <a:off x="9492550" y="3773864"/>
              <a:ext cx="155491" cy="264333"/>
            </a:xfrm>
            <a:custGeom>
              <a:avLst/>
              <a:gdLst>
                <a:gd name="T0" fmla="*/ 31 w 42"/>
                <a:gd name="T1" fmla="*/ 36 h 73"/>
                <a:gd name="T2" fmla="*/ 0 w 42"/>
                <a:gd name="T3" fmla="*/ 0 h 73"/>
                <a:gd name="T4" fmla="*/ 5 w 42"/>
                <a:gd name="T5" fmla="*/ 0 h 73"/>
                <a:gd name="T6" fmla="*/ 42 w 42"/>
                <a:gd name="T7" fmla="*/ 36 h 73"/>
                <a:gd name="T8" fmla="*/ 5 w 42"/>
                <a:gd name="T9" fmla="*/ 73 h 73"/>
                <a:gd name="T10" fmla="*/ 0 w 42"/>
                <a:gd name="T11" fmla="*/ 72 h 73"/>
                <a:gd name="T12" fmla="*/ 31 w 42"/>
                <a:gd name="T1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3">
                  <a:moveTo>
                    <a:pt x="31" y="36"/>
                  </a:moveTo>
                  <a:cubicBezTo>
                    <a:pt x="31" y="18"/>
                    <a:pt x="18" y="3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25" y="0"/>
                    <a:pt x="42" y="16"/>
                    <a:pt x="42" y="36"/>
                  </a:cubicBezTo>
                  <a:cubicBezTo>
                    <a:pt x="42" y="56"/>
                    <a:pt x="25" y="73"/>
                    <a:pt x="5" y="73"/>
                  </a:cubicBezTo>
                  <a:cubicBezTo>
                    <a:pt x="3" y="73"/>
                    <a:pt x="2" y="73"/>
                    <a:pt x="0" y="72"/>
                  </a:cubicBezTo>
                  <a:cubicBezTo>
                    <a:pt x="18" y="70"/>
                    <a:pt x="31" y="55"/>
                    <a:pt x="31" y="36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4" name="Freeform 267"/>
            <p:cNvSpPr>
              <a:spLocks/>
            </p:cNvSpPr>
            <p:nvPr userDrawn="1"/>
          </p:nvSpPr>
          <p:spPr bwMode="gray">
            <a:xfrm>
              <a:off x="9500326" y="3859384"/>
              <a:ext cx="23323" cy="310981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4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4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5" name="Freeform 268"/>
            <p:cNvSpPr>
              <a:spLocks/>
            </p:cNvSpPr>
            <p:nvPr userDrawn="1"/>
          </p:nvSpPr>
          <p:spPr bwMode="gray">
            <a:xfrm>
              <a:off x="9449792" y="3925466"/>
              <a:ext cx="116618" cy="77745"/>
            </a:xfrm>
            <a:custGeom>
              <a:avLst/>
              <a:gdLst>
                <a:gd name="T0" fmla="*/ 17 w 32"/>
                <a:gd name="T1" fmla="*/ 21 h 21"/>
                <a:gd name="T2" fmla="*/ 1 w 32"/>
                <a:gd name="T3" fmla="*/ 5 h 21"/>
                <a:gd name="T4" fmla="*/ 1 w 32"/>
                <a:gd name="T5" fmla="*/ 1 h 21"/>
                <a:gd name="T6" fmla="*/ 5 w 32"/>
                <a:gd name="T7" fmla="*/ 1 h 21"/>
                <a:gd name="T8" fmla="*/ 18 w 32"/>
                <a:gd name="T9" fmla="*/ 14 h 21"/>
                <a:gd name="T10" fmla="*/ 27 w 32"/>
                <a:gd name="T11" fmla="*/ 7 h 21"/>
                <a:gd name="T12" fmla="*/ 31 w 32"/>
                <a:gd name="T13" fmla="*/ 8 h 21"/>
                <a:gd name="T14" fmla="*/ 30 w 32"/>
                <a:gd name="T15" fmla="*/ 12 h 21"/>
                <a:gd name="T16" fmla="*/ 17 w 3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1">
                  <a:moveTo>
                    <a:pt x="17" y="2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6"/>
                    <a:pt x="30" y="7"/>
                    <a:pt x="31" y="8"/>
                  </a:cubicBezTo>
                  <a:cubicBezTo>
                    <a:pt x="32" y="9"/>
                    <a:pt x="32" y="11"/>
                    <a:pt x="30" y="12"/>
                  </a:cubicBezTo>
                  <a:lnTo>
                    <a:pt x="17" y="21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6" name="Oval 269"/>
            <p:cNvSpPr>
              <a:spLocks noChangeArrowheads="1"/>
            </p:cNvSpPr>
            <p:nvPr userDrawn="1"/>
          </p:nvSpPr>
          <p:spPr bwMode="gray">
            <a:xfrm>
              <a:off x="9628606" y="3377363"/>
              <a:ext cx="342079" cy="34596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7" name="Freeform 270"/>
            <p:cNvSpPr>
              <a:spLocks/>
            </p:cNvSpPr>
            <p:nvPr userDrawn="1"/>
          </p:nvSpPr>
          <p:spPr bwMode="gray">
            <a:xfrm>
              <a:off x="9772434" y="3377363"/>
              <a:ext cx="198252" cy="345968"/>
            </a:xfrm>
            <a:custGeom>
              <a:avLst/>
              <a:gdLst>
                <a:gd name="T0" fmla="*/ 41 w 55"/>
                <a:gd name="T1" fmla="*/ 48 h 95"/>
                <a:gd name="T2" fmla="*/ 0 w 55"/>
                <a:gd name="T3" fmla="*/ 1 h 95"/>
                <a:gd name="T4" fmla="*/ 7 w 55"/>
                <a:gd name="T5" fmla="*/ 0 h 95"/>
                <a:gd name="T6" fmla="*/ 55 w 55"/>
                <a:gd name="T7" fmla="*/ 48 h 95"/>
                <a:gd name="T8" fmla="*/ 7 w 55"/>
                <a:gd name="T9" fmla="*/ 95 h 95"/>
                <a:gd name="T10" fmla="*/ 0 w 55"/>
                <a:gd name="T11" fmla="*/ 95 h 95"/>
                <a:gd name="T12" fmla="*/ 41 w 55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5">
                  <a:moveTo>
                    <a:pt x="41" y="48"/>
                  </a:moveTo>
                  <a:cubicBezTo>
                    <a:pt x="41" y="24"/>
                    <a:pt x="23" y="4"/>
                    <a:pt x="0" y="1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34" y="0"/>
                    <a:pt x="55" y="21"/>
                    <a:pt x="55" y="48"/>
                  </a:cubicBezTo>
                  <a:cubicBezTo>
                    <a:pt x="55" y="74"/>
                    <a:pt x="34" y="95"/>
                    <a:pt x="7" y="95"/>
                  </a:cubicBezTo>
                  <a:cubicBezTo>
                    <a:pt x="5" y="95"/>
                    <a:pt x="3" y="95"/>
                    <a:pt x="0" y="95"/>
                  </a:cubicBezTo>
                  <a:cubicBezTo>
                    <a:pt x="23" y="91"/>
                    <a:pt x="41" y="72"/>
                    <a:pt x="41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8" name="Freeform 271"/>
            <p:cNvSpPr>
              <a:spLocks/>
            </p:cNvSpPr>
            <p:nvPr userDrawn="1"/>
          </p:nvSpPr>
          <p:spPr bwMode="gray">
            <a:xfrm>
              <a:off x="9791871" y="3490093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9" name="Freeform 272"/>
            <p:cNvSpPr>
              <a:spLocks/>
            </p:cNvSpPr>
            <p:nvPr userDrawn="1"/>
          </p:nvSpPr>
          <p:spPr bwMode="gray">
            <a:xfrm>
              <a:off x="9725787" y="3583386"/>
              <a:ext cx="136056" cy="85519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4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2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0" name="Oval 273"/>
            <p:cNvSpPr>
              <a:spLocks noChangeArrowheads="1"/>
            </p:cNvSpPr>
            <p:nvPr userDrawn="1"/>
          </p:nvSpPr>
          <p:spPr bwMode="gray">
            <a:xfrm>
              <a:off x="9239880" y="3144127"/>
              <a:ext cx="345968" cy="342079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1" name="Freeform 274"/>
            <p:cNvSpPr>
              <a:spLocks/>
            </p:cNvSpPr>
            <p:nvPr userDrawn="1"/>
          </p:nvSpPr>
          <p:spPr bwMode="gray">
            <a:xfrm>
              <a:off x="9387596" y="3144127"/>
              <a:ext cx="198252" cy="342079"/>
            </a:xfrm>
            <a:custGeom>
              <a:avLst/>
              <a:gdLst>
                <a:gd name="T0" fmla="*/ 40 w 54"/>
                <a:gd name="T1" fmla="*/ 48 h 95"/>
                <a:gd name="T2" fmla="*/ 0 w 54"/>
                <a:gd name="T3" fmla="*/ 0 h 95"/>
                <a:gd name="T4" fmla="*/ 6 w 54"/>
                <a:gd name="T5" fmla="*/ 0 h 95"/>
                <a:gd name="T6" fmla="*/ 54 w 54"/>
                <a:gd name="T7" fmla="*/ 48 h 95"/>
                <a:gd name="T8" fmla="*/ 6 w 54"/>
                <a:gd name="T9" fmla="*/ 95 h 95"/>
                <a:gd name="T10" fmla="*/ 0 w 54"/>
                <a:gd name="T11" fmla="*/ 95 h 95"/>
                <a:gd name="T12" fmla="*/ 40 w 54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5">
                  <a:moveTo>
                    <a:pt x="40" y="48"/>
                  </a:moveTo>
                  <a:cubicBezTo>
                    <a:pt x="40" y="24"/>
                    <a:pt x="23" y="4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33" y="0"/>
                    <a:pt x="54" y="21"/>
                    <a:pt x="54" y="48"/>
                  </a:cubicBezTo>
                  <a:cubicBezTo>
                    <a:pt x="54" y="74"/>
                    <a:pt x="33" y="95"/>
                    <a:pt x="6" y="95"/>
                  </a:cubicBezTo>
                  <a:cubicBezTo>
                    <a:pt x="4" y="95"/>
                    <a:pt x="2" y="95"/>
                    <a:pt x="0" y="95"/>
                  </a:cubicBezTo>
                  <a:cubicBezTo>
                    <a:pt x="23" y="91"/>
                    <a:pt x="40" y="71"/>
                    <a:pt x="40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62" name="Freeform 275"/>
            <p:cNvSpPr>
              <a:spLocks/>
            </p:cNvSpPr>
            <p:nvPr userDrawn="1"/>
          </p:nvSpPr>
          <p:spPr bwMode="gray">
            <a:xfrm>
              <a:off x="9403145" y="3256856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3" name="Freeform 276"/>
            <p:cNvSpPr>
              <a:spLocks/>
            </p:cNvSpPr>
            <p:nvPr userDrawn="1"/>
          </p:nvSpPr>
          <p:spPr bwMode="gray">
            <a:xfrm>
              <a:off x="9337061" y="3350151"/>
              <a:ext cx="139942" cy="81633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3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1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4" name="Freeform 277"/>
            <p:cNvSpPr>
              <a:spLocks/>
            </p:cNvSpPr>
            <p:nvPr userDrawn="1"/>
          </p:nvSpPr>
          <p:spPr bwMode="gray">
            <a:xfrm>
              <a:off x="8497411" y="2646557"/>
              <a:ext cx="1597667" cy="551991"/>
            </a:xfrm>
            <a:custGeom>
              <a:avLst/>
              <a:gdLst>
                <a:gd name="T0" fmla="*/ 87 w 441"/>
                <a:gd name="T1" fmla="*/ 44 h 153"/>
                <a:gd name="T2" fmla="*/ 138 w 441"/>
                <a:gd name="T3" fmla="*/ 46 h 153"/>
                <a:gd name="T4" fmla="*/ 183 w 441"/>
                <a:gd name="T5" fmla="*/ 52 h 153"/>
                <a:gd name="T6" fmla="*/ 256 w 441"/>
                <a:gd name="T7" fmla="*/ 12 h 153"/>
                <a:gd name="T8" fmla="*/ 296 w 441"/>
                <a:gd name="T9" fmla="*/ 9 h 153"/>
                <a:gd name="T10" fmla="*/ 411 w 441"/>
                <a:gd name="T11" fmla="*/ 82 h 153"/>
                <a:gd name="T12" fmla="*/ 0 w 441"/>
                <a:gd name="T13" fmla="*/ 146 h 153"/>
                <a:gd name="T14" fmla="*/ 87 w 441"/>
                <a:gd name="T15" fmla="*/ 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153">
                  <a:moveTo>
                    <a:pt x="87" y="44"/>
                  </a:moveTo>
                  <a:cubicBezTo>
                    <a:pt x="100" y="29"/>
                    <a:pt x="118" y="23"/>
                    <a:pt x="138" y="46"/>
                  </a:cubicBezTo>
                  <a:cubicBezTo>
                    <a:pt x="155" y="61"/>
                    <a:pt x="174" y="57"/>
                    <a:pt x="183" y="52"/>
                  </a:cubicBezTo>
                  <a:cubicBezTo>
                    <a:pt x="192" y="47"/>
                    <a:pt x="256" y="12"/>
                    <a:pt x="256" y="12"/>
                  </a:cubicBezTo>
                  <a:cubicBezTo>
                    <a:pt x="256" y="12"/>
                    <a:pt x="272" y="0"/>
                    <a:pt x="296" y="9"/>
                  </a:cubicBezTo>
                  <a:cubicBezTo>
                    <a:pt x="359" y="31"/>
                    <a:pt x="441" y="103"/>
                    <a:pt x="411" y="82"/>
                  </a:cubicBezTo>
                  <a:cubicBezTo>
                    <a:pt x="62" y="128"/>
                    <a:pt x="129" y="153"/>
                    <a:pt x="0" y="146"/>
                  </a:cubicBezTo>
                  <a:cubicBezTo>
                    <a:pt x="46" y="118"/>
                    <a:pt x="74" y="58"/>
                    <a:pt x="87" y="44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5" name="Rectangle 278"/>
            <p:cNvSpPr>
              <a:spLocks noChangeArrowheads="1"/>
            </p:cNvSpPr>
            <p:nvPr userDrawn="1"/>
          </p:nvSpPr>
          <p:spPr bwMode="gray">
            <a:xfrm>
              <a:off x="8524623" y="3159676"/>
              <a:ext cx="34986" cy="1166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6" name="Oval 279"/>
            <p:cNvSpPr>
              <a:spLocks noChangeArrowheads="1"/>
            </p:cNvSpPr>
            <p:nvPr userDrawn="1"/>
          </p:nvSpPr>
          <p:spPr bwMode="gray">
            <a:xfrm>
              <a:off x="8373019" y="2837032"/>
              <a:ext cx="338193" cy="33819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7" name="Rectangle 280"/>
            <p:cNvSpPr>
              <a:spLocks noChangeArrowheads="1"/>
            </p:cNvSpPr>
            <p:nvPr userDrawn="1"/>
          </p:nvSpPr>
          <p:spPr bwMode="gray">
            <a:xfrm>
              <a:off x="8516849" y="2907002"/>
              <a:ext cx="54421" cy="194363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8" name="Freeform 281"/>
            <p:cNvSpPr>
              <a:spLocks/>
            </p:cNvSpPr>
            <p:nvPr userDrawn="1"/>
          </p:nvSpPr>
          <p:spPr bwMode="gray">
            <a:xfrm>
              <a:off x="8427441" y="2976974"/>
              <a:ext cx="229349" cy="58310"/>
            </a:xfrm>
            <a:custGeom>
              <a:avLst/>
              <a:gdLst>
                <a:gd name="T0" fmla="*/ 54 w 59"/>
                <a:gd name="T1" fmla="*/ 0 h 15"/>
                <a:gd name="T2" fmla="*/ 59 w 59"/>
                <a:gd name="T3" fmla="*/ 15 h 15"/>
                <a:gd name="T4" fmla="*/ 0 w 59"/>
                <a:gd name="T5" fmla="*/ 15 h 15"/>
                <a:gd name="T6" fmla="*/ 4 w 59"/>
                <a:gd name="T7" fmla="*/ 0 h 15"/>
                <a:gd name="T8" fmla="*/ 54 w 5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54" y="0"/>
                  </a:moveTo>
                  <a:lnTo>
                    <a:pt x="59" y="15"/>
                  </a:lnTo>
                  <a:lnTo>
                    <a:pt x="0" y="15"/>
                  </a:lnTo>
                  <a:lnTo>
                    <a:pt x="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9" name="Rectangle 282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0" name="Rectangle 283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1" name="Rectangle 284"/>
            <p:cNvSpPr>
              <a:spLocks noChangeArrowheads="1"/>
            </p:cNvSpPr>
            <p:nvPr userDrawn="1"/>
          </p:nvSpPr>
          <p:spPr bwMode="gray">
            <a:xfrm>
              <a:off x="7925985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2" name="Rectangle 285"/>
            <p:cNvSpPr>
              <a:spLocks noChangeArrowheads="1"/>
            </p:cNvSpPr>
            <p:nvPr userDrawn="1"/>
          </p:nvSpPr>
          <p:spPr bwMode="gray">
            <a:xfrm>
              <a:off x="8011504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3" name="Rectangle 286"/>
            <p:cNvSpPr>
              <a:spLocks noChangeArrowheads="1"/>
            </p:cNvSpPr>
            <p:nvPr userDrawn="1"/>
          </p:nvSpPr>
          <p:spPr bwMode="gray">
            <a:xfrm>
              <a:off x="8100911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4" name="Rectangle 287"/>
            <p:cNvSpPr>
              <a:spLocks noChangeArrowheads="1"/>
            </p:cNvSpPr>
            <p:nvPr userDrawn="1"/>
          </p:nvSpPr>
          <p:spPr bwMode="gray">
            <a:xfrm>
              <a:off x="819031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5" name="Rectangle 288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6" name="Rectangle 289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77" name="Rectangle 290"/>
            <p:cNvSpPr>
              <a:spLocks noChangeArrowheads="1"/>
            </p:cNvSpPr>
            <p:nvPr userDrawn="1"/>
          </p:nvSpPr>
          <p:spPr bwMode="gray">
            <a:xfrm>
              <a:off x="8310823" y="3303503"/>
              <a:ext cx="462586" cy="94071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8" name="Rectangle 291"/>
            <p:cNvSpPr>
              <a:spLocks noChangeArrowheads="1"/>
            </p:cNvSpPr>
            <p:nvPr userDrawn="1"/>
          </p:nvSpPr>
          <p:spPr bwMode="gray">
            <a:xfrm>
              <a:off x="8384682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9" name="Rectangle 292"/>
            <p:cNvSpPr>
              <a:spLocks noChangeArrowheads="1"/>
            </p:cNvSpPr>
            <p:nvPr userDrawn="1"/>
          </p:nvSpPr>
          <p:spPr bwMode="gray">
            <a:xfrm>
              <a:off x="8474088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0" name="Rectangle 293"/>
            <p:cNvSpPr>
              <a:spLocks noChangeArrowheads="1"/>
            </p:cNvSpPr>
            <p:nvPr userDrawn="1"/>
          </p:nvSpPr>
          <p:spPr bwMode="gray">
            <a:xfrm>
              <a:off x="8563496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1" name="Rectangle 294"/>
            <p:cNvSpPr>
              <a:spLocks noChangeArrowheads="1"/>
            </p:cNvSpPr>
            <p:nvPr userDrawn="1"/>
          </p:nvSpPr>
          <p:spPr bwMode="gray">
            <a:xfrm>
              <a:off x="8649016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2" name="Rectangle 295"/>
            <p:cNvSpPr>
              <a:spLocks noChangeArrowheads="1"/>
            </p:cNvSpPr>
            <p:nvPr userDrawn="1"/>
          </p:nvSpPr>
          <p:spPr bwMode="gray">
            <a:xfrm>
              <a:off x="8384682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3" name="Rectangle 296"/>
            <p:cNvSpPr>
              <a:spLocks noChangeArrowheads="1"/>
            </p:cNvSpPr>
            <p:nvPr userDrawn="1"/>
          </p:nvSpPr>
          <p:spPr bwMode="gray">
            <a:xfrm>
              <a:off x="8474088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4" name="Rectangle 297"/>
            <p:cNvSpPr>
              <a:spLocks noChangeArrowheads="1"/>
            </p:cNvSpPr>
            <p:nvPr userDrawn="1"/>
          </p:nvSpPr>
          <p:spPr bwMode="gray">
            <a:xfrm>
              <a:off x="8563496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5" name="Rectangle 298"/>
            <p:cNvSpPr>
              <a:spLocks noChangeArrowheads="1"/>
            </p:cNvSpPr>
            <p:nvPr userDrawn="1"/>
          </p:nvSpPr>
          <p:spPr bwMode="gray">
            <a:xfrm>
              <a:off x="8649016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6" name="Rectangle 299"/>
            <p:cNvSpPr>
              <a:spLocks noChangeArrowheads="1"/>
            </p:cNvSpPr>
            <p:nvPr userDrawn="1"/>
          </p:nvSpPr>
          <p:spPr bwMode="gray">
            <a:xfrm>
              <a:off x="8384682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7" name="Rectangle 300"/>
            <p:cNvSpPr>
              <a:spLocks noChangeArrowheads="1"/>
            </p:cNvSpPr>
            <p:nvPr userDrawn="1"/>
          </p:nvSpPr>
          <p:spPr bwMode="gray">
            <a:xfrm>
              <a:off x="8474088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8" name="Rectangle 301"/>
            <p:cNvSpPr>
              <a:spLocks noChangeArrowheads="1"/>
            </p:cNvSpPr>
            <p:nvPr userDrawn="1"/>
          </p:nvSpPr>
          <p:spPr bwMode="gray">
            <a:xfrm>
              <a:off x="8563496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9" name="Rectangle 302"/>
            <p:cNvSpPr>
              <a:spLocks noChangeArrowheads="1"/>
            </p:cNvSpPr>
            <p:nvPr userDrawn="1"/>
          </p:nvSpPr>
          <p:spPr bwMode="gray">
            <a:xfrm>
              <a:off x="8649016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0" name="Rectangle 303"/>
            <p:cNvSpPr>
              <a:spLocks noChangeArrowheads="1"/>
            </p:cNvSpPr>
            <p:nvPr userDrawn="1"/>
          </p:nvSpPr>
          <p:spPr bwMode="gray">
            <a:xfrm>
              <a:off x="8384682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1" name="Rectangle 304"/>
            <p:cNvSpPr>
              <a:spLocks noChangeArrowheads="1"/>
            </p:cNvSpPr>
            <p:nvPr userDrawn="1"/>
          </p:nvSpPr>
          <p:spPr bwMode="gray">
            <a:xfrm>
              <a:off x="8474088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2" name="Rectangle 305"/>
            <p:cNvSpPr>
              <a:spLocks noChangeArrowheads="1"/>
            </p:cNvSpPr>
            <p:nvPr userDrawn="1"/>
          </p:nvSpPr>
          <p:spPr bwMode="gray">
            <a:xfrm>
              <a:off x="8563496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3" name="Rectangle 306"/>
            <p:cNvSpPr>
              <a:spLocks noChangeArrowheads="1"/>
            </p:cNvSpPr>
            <p:nvPr userDrawn="1"/>
          </p:nvSpPr>
          <p:spPr bwMode="gray">
            <a:xfrm>
              <a:off x="8649016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4" name="Rectangle 307"/>
            <p:cNvSpPr>
              <a:spLocks noChangeArrowheads="1"/>
            </p:cNvSpPr>
            <p:nvPr userDrawn="1"/>
          </p:nvSpPr>
          <p:spPr bwMode="gray">
            <a:xfrm>
              <a:off x="8384682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5" name="Rectangle 308"/>
            <p:cNvSpPr>
              <a:spLocks noChangeArrowheads="1"/>
            </p:cNvSpPr>
            <p:nvPr userDrawn="1"/>
          </p:nvSpPr>
          <p:spPr bwMode="gray">
            <a:xfrm>
              <a:off x="8474088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6" name="Rectangle 309"/>
            <p:cNvSpPr>
              <a:spLocks noChangeArrowheads="1"/>
            </p:cNvSpPr>
            <p:nvPr userDrawn="1"/>
          </p:nvSpPr>
          <p:spPr bwMode="gray">
            <a:xfrm>
              <a:off x="8563496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7" name="Rectangle 310"/>
            <p:cNvSpPr>
              <a:spLocks noChangeArrowheads="1"/>
            </p:cNvSpPr>
            <p:nvPr userDrawn="1"/>
          </p:nvSpPr>
          <p:spPr bwMode="gray">
            <a:xfrm>
              <a:off x="8649016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Rectangle 311"/>
            <p:cNvSpPr>
              <a:spLocks noChangeArrowheads="1"/>
            </p:cNvSpPr>
            <p:nvPr userDrawn="1"/>
          </p:nvSpPr>
          <p:spPr bwMode="gray">
            <a:xfrm>
              <a:off x="8384682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9" name="Rectangle 312"/>
            <p:cNvSpPr>
              <a:spLocks noChangeArrowheads="1"/>
            </p:cNvSpPr>
            <p:nvPr userDrawn="1"/>
          </p:nvSpPr>
          <p:spPr bwMode="gray">
            <a:xfrm>
              <a:off x="8474088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0" name="Rectangle 313"/>
            <p:cNvSpPr>
              <a:spLocks noChangeArrowheads="1"/>
            </p:cNvSpPr>
            <p:nvPr userDrawn="1"/>
          </p:nvSpPr>
          <p:spPr bwMode="gray">
            <a:xfrm>
              <a:off x="8563496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1" name="Rectangle 314"/>
            <p:cNvSpPr>
              <a:spLocks noChangeArrowheads="1"/>
            </p:cNvSpPr>
            <p:nvPr userDrawn="1"/>
          </p:nvSpPr>
          <p:spPr bwMode="gray">
            <a:xfrm>
              <a:off x="8649016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Rectangle 315"/>
            <p:cNvSpPr>
              <a:spLocks noChangeArrowheads="1"/>
            </p:cNvSpPr>
            <p:nvPr userDrawn="1"/>
          </p:nvSpPr>
          <p:spPr bwMode="gray">
            <a:xfrm>
              <a:off x="8384682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Rectangle 316"/>
            <p:cNvSpPr>
              <a:spLocks noChangeArrowheads="1"/>
            </p:cNvSpPr>
            <p:nvPr userDrawn="1"/>
          </p:nvSpPr>
          <p:spPr bwMode="gray">
            <a:xfrm>
              <a:off x="8474088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4" name="Rectangle 317"/>
            <p:cNvSpPr>
              <a:spLocks noChangeArrowheads="1"/>
            </p:cNvSpPr>
            <p:nvPr userDrawn="1"/>
          </p:nvSpPr>
          <p:spPr bwMode="gray">
            <a:xfrm>
              <a:off x="8563496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5" name="Rectangle 318"/>
            <p:cNvSpPr>
              <a:spLocks noChangeArrowheads="1"/>
            </p:cNvSpPr>
            <p:nvPr userDrawn="1"/>
          </p:nvSpPr>
          <p:spPr bwMode="gray">
            <a:xfrm>
              <a:off x="8649016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6" name="Rectangle 319"/>
            <p:cNvSpPr>
              <a:spLocks noChangeArrowheads="1"/>
            </p:cNvSpPr>
            <p:nvPr userDrawn="1"/>
          </p:nvSpPr>
          <p:spPr bwMode="gray">
            <a:xfrm>
              <a:off x="7848239" y="3509530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7" name="Rectangle 320"/>
            <p:cNvSpPr>
              <a:spLocks noChangeArrowheads="1"/>
            </p:cNvSpPr>
            <p:nvPr userDrawn="1"/>
          </p:nvSpPr>
          <p:spPr bwMode="gray">
            <a:xfrm>
              <a:off x="8310823" y="3256856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8" name="Rectangle 321"/>
            <p:cNvSpPr>
              <a:spLocks noChangeArrowheads="1"/>
            </p:cNvSpPr>
            <p:nvPr userDrawn="1"/>
          </p:nvSpPr>
          <p:spPr bwMode="gray">
            <a:xfrm>
              <a:off x="8773408" y="3509530"/>
              <a:ext cx="454812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9" name="Rectangle 322"/>
            <p:cNvSpPr>
              <a:spLocks noChangeArrowheads="1"/>
            </p:cNvSpPr>
            <p:nvPr userDrawn="1"/>
          </p:nvSpPr>
          <p:spPr bwMode="gray">
            <a:xfrm>
              <a:off x="8843379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0" name="Rectangle 323"/>
            <p:cNvSpPr>
              <a:spLocks noChangeArrowheads="1"/>
            </p:cNvSpPr>
            <p:nvPr userDrawn="1"/>
          </p:nvSpPr>
          <p:spPr bwMode="gray">
            <a:xfrm>
              <a:off x="8932784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1" name="Rectangle 324"/>
            <p:cNvSpPr>
              <a:spLocks noChangeArrowheads="1"/>
            </p:cNvSpPr>
            <p:nvPr userDrawn="1"/>
          </p:nvSpPr>
          <p:spPr bwMode="gray">
            <a:xfrm>
              <a:off x="9018305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2" name="Rectangle 325"/>
            <p:cNvSpPr>
              <a:spLocks noChangeArrowheads="1"/>
            </p:cNvSpPr>
            <p:nvPr userDrawn="1"/>
          </p:nvSpPr>
          <p:spPr bwMode="gray">
            <a:xfrm>
              <a:off x="911159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3" name="Rectangle 326"/>
            <p:cNvSpPr>
              <a:spLocks noChangeArrowheads="1"/>
            </p:cNvSpPr>
            <p:nvPr userDrawn="1"/>
          </p:nvSpPr>
          <p:spPr bwMode="gray">
            <a:xfrm>
              <a:off x="7723848" y="4244222"/>
              <a:ext cx="1636539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4" name="Freeform 327"/>
            <p:cNvSpPr>
              <a:spLocks/>
            </p:cNvSpPr>
            <p:nvPr userDrawn="1"/>
          </p:nvSpPr>
          <p:spPr bwMode="gray">
            <a:xfrm>
              <a:off x="9857954" y="2230619"/>
              <a:ext cx="1306120" cy="664724"/>
            </a:xfrm>
            <a:custGeom>
              <a:avLst/>
              <a:gdLst>
                <a:gd name="T0" fmla="*/ 338 w 361"/>
                <a:gd name="T1" fmla="*/ 0 h 184"/>
                <a:gd name="T2" fmla="*/ 310 w 361"/>
                <a:gd name="T3" fmla="*/ 46 h 184"/>
                <a:gd name="T4" fmla="*/ 88 w 361"/>
                <a:gd name="T5" fmla="*/ 46 h 184"/>
                <a:gd name="T6" fmla="*/ 0 w 361"/>
                <a:gd name="T7" fmla="*/ 184 h 184"/>
                <a:gd name="T8" fmla="*/ 81 w 361"/>
                <a:gd name="T9" fmla="*/ 184 h 184"/>
                <a:gd name="T10" fmla="*/ 215 w 361"/>
                <a:gd name="T11" fmla="*/ 78 h 184"/>
                <a:gd name="T12" fmla="*/ 290 w 361"/>
                <a:gd name="T13" fmla="*/ 78 h 184"/>
                <a:gd name="T14" fmla="*/ 349 w 361"/>
                <a:gd name="T15" fmla="*/ 79 h 184"/>
                <a:gd name="T16" fmla="*/ 361 w 361"/>
                <a:gd name="T17" fmla="*/ 0 h 184"/>
                <a:gd name="T18" fmla="*/ 338 w 361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184">
                  <a:moveTo>
                    <a:pt x="338" y="0"/>
                  </a:moveTo>
                  <a:cubicBezTo>
                    <a:pt x="310" y="46"/>
                    <a:pt x="310" y="46"/>
                    <a:pt x="310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2" y="46"/>
                    <a:pt x="0" y="108"/>
                    <a:pt x="0" y="184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146" y="184"/>
                    <a:pt x="201" y="139"/>
                    <a:pt x="215" y="78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349" y="79"/>
                    <a:pt x="349" y="79"/>
                    <a:pt x="349" y="7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5" name="Freeform 328"/>
            <p:cNvSpPr>
              <a:spLocks/>
            </p:cNvSpPr>
            <p:nvPr userDrawn="1"/>
          </p:nvSpPr>
          <p:spPr bwMode="gray">
            <a:xfrm>
              <a:off x="10339974" y="2156762"/>
              <a:ext cx="23323" cy="275998"/>
            </a:xfrm>
            <a:custGeom>
              <a:avLst/>
              <a:gdLst>
                <a:gd name="T0" fmla="*/ 0 w 7"/>
                <a:gd name="T1" fmla="*/ 3 h 77"/>
                <a:gd name="T2" fmla="*/ 0 w 7"/>
                <a:gd name="T3" fmla="*/ 74 h 77"/>
                <a:gd name="T4" fmla="*/ 4 w 7"/>
                <a:gd name="T5" fmla="*/ 77 h 77"/>
                <a:gd name="T6" fmla="*/ 7 w 7"/>
                <a:gd name="T7" fmla="*/ 74 h 77"/>
                <a:gd name="T8" fmla="*/ 7 w 7"/>
                <a:gd name="T9" fmla="*/ 3 h 77"/>
                <a:gd name="T10" fmla="*/ 4 w 7"/>
                <a:gd name="T11" fmla="*/ 0 h 77"/>
                <a:gd name="T12" fmla="*/ 0 w 7"/>
                <a:gd name="T13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7">
                  <a:moveTo>
                    <a:pt x="0" y="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6"/>
                    <a:pt x="2" y="77"/>
                    <a:pt x="4" y="77"/>
                  </a:cubicBezTo>
                  <a:cubicBezTo>
                    <a:pt x="5" y="77"/>
                    <a:pt x="7" y="76"/>
                    <a:pt x="7" y="7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6" name="Oval 329"/>
            <p:cNvSpPr>
              <a:spLocks noChangeArrowheads="1"/>
            </p:cNvSpPr>
            <p:nvPr userDrawn="1"/>
          </p:nvSpPr>
          <p:spPr bwMode="gray">
            <a:xfrm>
              <a:off x="9881277" y="2125664"/>
              <a:ext cx="940717" cy="8940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7" name="Freeform 330"/>
            <p:cNvSpPr>
              <a:spLocks/>
            </p:cNvSpPr>
            <p:nvPr userDrawn="1"/>
          </p:nvSpPr>
          <p:spPr bwMode="gray">
            <a:xfrm>
              <a:off x="9861843" y="2397772"/>
              <a:ext cx="594752" cy="377066"/>
            </a:xfrm>
            <a:custGeom>
              <a:avLst/>
              <a:gdLst>
                <a:gd name="T0" fmla="*/ 87 w 164"/>
                <a:gd name="T1" fmla="*/ 0 h 104"/>
                <a:gd name="T2" fmla="*/ 164 w 164"/>
                <a:gd name="T3" fmla="*/ 0 h 104"/>
                <a:gd name="T4" fmla="*/ 60 w 164"/>
                <a:gd name="T5" fmla="*/ 104 h 104"/>
                <a:gd name="T6" fmla="*/ 0 w 164"/>
                <a:gd name="T7" fmla="*/ 104 h 104"/>
                <a:gd name="T8" fmla="*/ 87 w 16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4">
                  <a:moveTo>
                    <a:pt x="87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57"/>
                    <a:pt x="117" y="104"/>
                    <a:pt x="6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5" y="44"/>
                    <a:pt x="23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8" name="Freeform 331"/>
            <p:cNvSpPr>
              <a:spLocks/>
            </p:cNvSpPr>
            <p:nvPr userDrawn="1"/>
          </p:nvSpPr>
          <p:spPr bwMode="gray">
            <a:xfrm>
              <a:off x="9861843" y="2397772"/>
              <a:ext cx="532556" cy="377066"/>
            </a:xfrm>
            <a:custGeom>
              <a:avLst/>
              <a:gdLst>
                <a:gd name="T0" fmla="*/ 147 w 147"/>
                <a:gd name="T1" fmla="*/ 0 h 104"/>
                <a:gd name="T2" fmla="*/ 87 w 147"/>
                <a:gd name="T3" fmla="*/ 0 h 104"/>
                <a:gd name="T4" fmla="*/ 0 w 147"/>
                <a:gd name="T5" fmla="*/ 104 h 104"/>
                <a:gd name="T6" fmla="*/ 60 w 147"/>
                <a:gd name="T7" fmla="*/ 104 h 104"/>
                <a:gd name="T8" fmla="*/ 147 w 147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4">
                  <a:moveTo>
                    <a:pt x="14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23" y="0"/>
                    <a:pt x="5" y="44"/>
                    <a:pt x="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4" y="44"/>
                    <a:pt x="83" y="0"/>
                    <a:pt x="147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19" name="Freeform 332"/>
            <p:cNvSpPr>
              <a:spLocks/>
            </p:cNvSpPr>
            <p:nvPr userDrawn="1"/>
          </p:nvSpPr>
          <p:spPr bwMode="gray">
            <a:xfrm>
              <a:off x="11377875" y="2331688"/>
              <a:ext cx="509233" cy="27212"/>
            </a:xfrm>
            <a:custGeom>
              <a:avLst/>
              <a:gdLst>
                <a:gd name="T0" fmla="*/ 3 w 140"/>
                <a:gd name="T1" fmla="*/ 7 h 7"/>
                <a:gd name="T2" fmla="*/ 137 w 140"/>
                <a:gd name="T3" fmla="*/ 7 h 7"/>
                <a:gd name="T4" fmla="*/ 140 w 140"/>
                <a:gd name="T5" fmla="*/ 3 h 7"/>
                <a:gd name="T6" fmla="*/ 137 w 140"/>
                <a:gd name="T7" fmla="*/ 0 h 7"/>
                <a:gd name="T8" fmla="*/ 3 w 140"/>
                <a:gd name="T9" fmla="*/ 0 h 7"/>
                <a:gd name="T10" fmla="*/ 0 w 140"/>
                <a:gd name="T11" fmla="*/ 3 h 7"/>
                <a:gd name="T12" fmla="*/ 3 w 14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7">
                  <a:moveTo>
                    <a:pt x="3" y="7"/>
                  </a:moveTo>
                  <a:cubicBezTo>
                    <a:pt x="137" y="7"/>
                    <a:pt x="137" y="7"/>
                    <a:pt x="137" y="7"/>
                  </a:cubicBezTo>
                  <a:cubicBezTo>
                    <a:pt x="139" y="7"/>
                    <a:pt x="140" y="5"/>
                    <a:pt x="140" y="3"/>
                  </a:cubicBezTo>
                  <a:cubicBezTo>
                    <a:pt x="140" y="2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0" name="Freeform 333"/>
            <p:cNvSpPr>
              <a:spLocks/>
            </p:cNvSpPr>
            <p:nvPr userDrawn="1"/>
          </p:nvSpPr>
          <p:spPr bwMode="gray">
            <a:xfrm>
              <a:off x="11276805" y="2421096"/>
              <a:ext cx="509233" cy="19437"/>
            </a:xfrm>
            <a:custGeom>
              <a:avLst/>
              <a:gdLst>
                <a:gd name="T0" fmla="*/ 3 w 140"/>
                <a:gd name="T1" fmla="*/ 6 h 6"/>
                <a:gd name="T2" fmla="*/ 137 w 140"/>
                <a:gd name="T3" fmla="*/ 6 h 6"/>
                <a:gd name="T4" fmla="*/ 140 w 140"/>
                <a:gd name="T5" fmla="*/ 3 h 6"/>
                <a:gd name="T6" fmla="*/ 137 w 140"/>
                <a:gd name="T7" fmla="*/ 0 h 6"/>
                <a:gd name="T8" fmla="*/ 3 w 140"/>
                <a:gd name="T9" fmla="*/ 0 h 6"/>
                <a:gd name="T10" fmla="*/ 0 w 140"/>
                <a:gd name="T11" fmla="*/ 3 h 6"/>
                <a:gd name="T12" fmla="*/ 3 w 14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">
                  <a:moveTo>
                    <a:pt x="3" y="6"/>
                  </a:moveTo>
                  <a:cubicBezTo>
                    <a:pt x="137" y="6"/>
                    <a:pt x="137" y="6"/>
                    <a:pt x="137" y="6"/>
                  </a:cubicBezTo>
                  <a:cubicBezTo>
                    <a:pt x="139" y="6"/>
                    <a:pt x="140" y="5"/>
                    <a:pt x="140" y="3"/>
                  </a:cubicBezTo>
                  <a:cubicBezTo>
                    <a:pt x="140" y="1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1" name="Freeform 334"/>
            <p:cNvSpPr>
              <a:spLocks/>
            </p:cNvSpPr>
            <p:nvPr userDrawn="1"/>
          </p:nvSpPr>
          <p:spPr bwMode="gray">
            <a:xfrm>
              <a:off x="10417720" y="5223811"/>
              <a:ext cx="69970" cy="334305"/>
            </a:xfrm>
            <a:custGeom>
              <a:avLst/>
              <a:gdLst>
                <a:gd name="T0" fmla="*/ 17 w 19"/>
                <a:gd name="T1" fmla="*/ 73 h 92"/>
                <a:gd name="T2" fmla="*/ 14 w 19"/>
                <a:gd name="T3" fmla="*/ 73 h 92"/>
                <a:gd name="T4" fmla="*/ 14 w 19"/>
                <a:gd name="T5" fmla="*/ 0 h 92"/>
                <a:gd name="T6" fmla="*/ 5 w 19"/>
                <a:gd name="T7" fmla="*/ 0 h 92"/>
                <a:gd name="T8" fmla="*/ 5 w 19"/>
                <a:gd name="T9" fmla="*/ 73 h 92"/>
                <a:gd name="T10" fmla="*/ 3 w 19"/>
                <a:gd name="T11" fmla="*/ 73 h 92"/>
                <a:gd name="T12" fmla="*/ 0 w 19"/>
                <a:gd name="T13" fmla="*/ 76 h 92"/>
                <a:gd name="T14" fmla="*/ 0 w 19"/>
                <a:gd name="T15" fmla="*/ 92 h 92"/>
                <a:gd name="T16" fmla="*/ 19 w 19"/>
                <a:gd name="T17" fmla="*/ 92 h 92"/>
                <a:gd name="T18" fmla="*/ 19 w 19"/>
                <a:gd name="T19" fmla="*/ 76 h 92"/>
                <a:gd name="T20" fmla="*/ 17 w 1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2">
                  <a:moveTo>
                    <a:pt x="17" y="73"/>
                  </a:moveTo>
                  <a:cubicBezTo>
                    <a:pt x="14" y="73"/>
                    <a:pt x="14" y="73"/>
                    <a:pt x="14" y="7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4"/>
                    <a:pt x="0" y="7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9" y="74"/>
                    <a:pt x="18" y="73"/>
                    <a:pt x="17" y="7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22" name="Freeform 335"/>
            <p:cNvSpPr>
              <a:spLocks/>
            </p:cNvSpPr>
            <p:nvPr userDrawn="1"/>
          </p:nvSpPr>
          <p:spPr bwMode="gray">
            <a:xfrm>
              <a:off x="10417720" y="5223811"/>
              <a:ext cx="34986" cy="334305"/>
            </a:xfrm>
            <a:custGeom>
              <a:avLst/>
              <a:gdLst>
                <a:gd name="T0" fmla="*/ 3 w 9"/>
                <a:gd name="T1" fmla="*/ 73 h 92"/>
                <a:gd name="T2" fmla="*/ 5 w 9"/>
                <a:gd name="T3" fmla="*/ 73 h 92"/>
                <a:gd name="T4" fmla="*/ 5 w 9"/>
                <a:gd name="T5" fmla="*/ 0 h 92"/>
                <a:gd name="T6" fmla="*/ 9 w 9"/>
                <a:gd name="T7" fmla="*/ 0 h 92"/>
                <a:gd name="T8" fmla="*/ 9 w 9"/>
                <a:gd name="T9" fmla="*/ 73 h 92"/>
                <a:gd name="T10" fmla="*/ 6 w 9"/>
                <a:gd name="T11" fmla="*/ 73 h 92"/>
                <a:gd name="T12" fmla="*/ 4 w 9"/>
                <a:gd name="T13" fmla="*/ 76 h 92"/>
                <a:gd name="T14" fmla="*/ 4 w 9"/>
                <a:gd name="T15" fmla="*/ 92 h 92"/>
                <a:gd name="T16" fmla="*/ 0 w 9"/>
                <a:gd name="T17" fmla="*/ 92 h 92"/>
                <a:gd name="T18" fmla="*/ 0 w 9"/>
                <a:gd name="T19" fmla="*/ 76 h 92"/>
                <a:gd name="T20" fmla="*/ 3 w 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2">
                  <a:moveTo>
                    <a:pt x="3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3"/>
                    <a:pt x="4" y="74"/>
                    <a:pt x="4" y="76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4"/>
                    <a:pt x="2" y="73"/>
                    <a:pt x="3" y="73"/>
                  </a:cubicBez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3" name="Freeform 336"/>
            <p:cNvSpPr>
              <a:spLocks/>
            </p:cNvSpPr>
            <p:nvPr userDrawn="1"/>
          </p:nvSpPr>
          <p:spPr bwMode="gray">
            <a:xfrm>
              <a:off x="9947362" y="4722355"/>
              <a:ext cx="256559" cy="256559"/>
            </a:xfrm>
            <a:custGeom>
              <a:avLst/>
              <a:gdLst>
                <a:gd name="T0" fmla="*/ 66 w 66"/>
                <a:gd name="T1" fmla="*/ 43 h 66"/>
                <a:gd name="T2" fmla="*/ 43 w 66"/>
                <a:gd name="T3" fmla="*/ 66 h 66"/>
                <a:gd name="T4" fmla="*/ 0 w 66"/>
                <a:gd name="T5" fmla="*/ 23 h 66"/>
                <a:gd name="T6" fmla="*/ 22 w 66"/>
                <a:gd name="T7" fmla="*/ 0 h 66"/>
                <a:gd name="T8" fmla="*/ 66 w 66"/>
                <a:gd name="T9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6" y="43"/>
                  </a:moveTo>
                  <a:lnTo>
                    <a:pt x="43" y="66"/>
                  </a:lnTo>
                  <a:lnTo>
                    <a:pt x="0" y="23"/>
                  </a:lnTo>
                  <a:lnTo>
                    <a:pt x="22" y="0"/>
                  </a:lnTo>
                  <a:lnTo>
                    <a:pt x="66" y="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4" name="Freeform 337"/>
            <p:cNvSpPr>
              <a:spLocks/>
            </p:cNvSpPr>
            <p:nvPr userDrawn="1"/>
          </p:nvSpPr>
          <p:spPr bwMode="gray">
            <a:xfrm>
              <a:off x="9519763" y="4294757"/>
              <a:ext cx="497570" cy="497570"/>
            </a:xfrm>
            <a:custGeom>
              <a:avLst/>
              <a:gdLst>
                <a:gd name="T0" fmla="*/ 134 w 137"/>
                <a:gd name="T1" fmla="*/ 120 h 138"/>
                <a:gd name="T2" fmla="*/ 134 w 137"/>
                <a:gd name="T3" fmla="*/ 130 h 138"/>
                <a:gd name="T4" fmla="*/ 130 w 137"/>
                <a:gd name="T5" fmla="*/ 135 h 138"/>
                <a:gd name="T6" fmla="*/ 120 w 137"/>
                <a:gd name="T7" fmla="*/ 135 h 138"/>
                <a:gd name="T8" fmla="*/ 2 w 137"/>
                <a:gd name="T9" fmla="*/ 17 h 138"/>
                <a:gd name="T10" fmla="*/ 2 w 137"/>
                <a:gd name="T11" fmla="*/ 7 h 138"/>
                <a:gd name="T12" fmla="*/ 7 w 137"/>
                <a:gd name="T13" fmla="*/ 3 h 138"/>
                <a:gd name="T14" fmla="*/ 17 w 137"/>
                <a:gd name="T15" fmla="*/ 3 h 138"/>
                <a:gd name="T16" fmla="*/ 134 w 137"/>
                <a:gd name="T17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134" y="120"/>
                  </a:moveTo>
                  <a:cubicBezTo>
                    <a:pt x="137" y="123"/>
                    <a:pt x="137" y="127"/>
                    <a:pt x="134" y="130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27" y="138"/>
                    <a:pt x="123" y="138"/>
                    <a:pt x="120" y="13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0"/>
                    <a:pt x="14" y="0"/>
                    <a:pt x="17" y="3"/>
                  </a:cubicBezTo>
                  <a:lnTo>
                    <a:pt x="134" y="120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5" name="Freeform 338"/>
            <p:cNvSpPr>
              <a:spLocks/>
            </p:cNvSpPr>
            <p:nvPr userDrawn="1"/>
          </p:nvSpPr>
          <p:spPr bwMode="gray">
            <a:xfrm>
              <a:off x="10071755" y="4846748"/>
              <a:ext cx="843538" cy="835763"/>
            </a:xfrm>
            <a:custGeom>
              <a:avLst/>
              <a:gdLst>
                <a:gd name="T0" fmla="*/ 217 w 217"/>
                <a:gd name="T1" fmla="*/ 183 h 215"/>
                <a:gd name="T2" fmla="*/ 184 w 217"/>
                <a:gd name="T3" fmla="*/ 215 h 215"/>
                <a:gd name="T4" fmla="*/ 0 w 217"/>
                <a:gd name="T5" fmla="*/ 32 h 215"/>
                <a:gd name="T6" fmla="*/ 32 w 217"/>
                <a:gd name="T7" fmla="*/ 0 h 215"/>
                <a:gd name="T8" fmla="*/ 217 w 217"/>
                <a:gd name="T9" fmla="*/ 18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5">
                  <a:moveTo>
                    <a:pt x="217" y="183"/>
                  </a:moveTo>
                  <a:lnTo>
                    <a:pt x="184" y="215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217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6" name="Freeform 339"/>
            <p:cNvSpPr>
              <a:spLocks/>
            </p:cNvSpPr>
            <p:nvPr userDrawn="1"/>
          </p:nvSpPr>
          <p:spPr bwMode="gray">
            <a:xfrm>
              <a:off x="9916264" y="4695144"/>
              <a:ext cx="147716" cy="139942"/>
            </a:xfrm>
            <a:custGeom>
              <a:avLst/>
              <a:gdLst>
                <a:gd name="T0" fmla="*/ 12 w 40"/>
                <a:gd name="T1" fmla="*/ 36 h 39"/>
                <a:gd name="T2" fmla="*/ 37 w 40"/>
                <a:gd name="T3" fmla="*/ 12 h 39"/>
                <a:gd name="T4" fmla="*/ 37 w 40"/>
                <a:gd name="T5" fmla="*/ 2 h 39"/>
                <a:gd name="T6" fmla="*/ 28 w 40"/>
                <a:gd name="T7" fmla="*/ 2 h 39"/>
                <a:gd name="T8" fmla="*/ 3 w 40"/>
                <a:gd name="T9" fmla="*/ 27 h 39"/>
                <a:gd name="T10" fmla="*/ 3 w 40"/>
                <a:gd name="T11" fmla="*/ 36 h 39"/>
                <a:gd name="T12" fmla="*/ 12 w 40"/>
                <a:gd name="T13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12" y="36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40" y="9"/>
                    <a:pt x="40" y="5"/>
                    <a:pt x="37" y="2"/>
                  </a:cubicBezTo>
                  <a:cubicBezTo>
                    <a:pt x="34" y="0"/>
                    <a:pt x="30" y="0"/>
                    <a:pt x="28" y="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0"/>
                    <a:pt x="0" y="34"/>
                    <a:pt x="3" y="36"/>
                  </a:cubicBezTo>
                  <a:cubicBezTo>
                    <a:pt x="6" y="39"/>
                    <a:pt x="10" y="39"/>
                    <a:pt x="12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7" name="Freeform 340"/>
            <p:cNvSpPr>
              <a:spLocks/>
            </p:cNvSpPr>
            <p:nvPr userDrawn="1"/>
          </p:nvSpPr>
          <p:spPr bwMode="gray">
            <a:xfrm>
              <a:off x="9628606" y="4407487"/>
              <a:ext cx="112732" cy="112732"/>
            </a:xfrm>
            <a:custGeom>
              <a:avLst/>
              <a:gdLst>
                <a:gd name="T0" fmla="*/ 12 w 31"/>
                <a:gd name="T1" fmla="*/ 28 h 31"/>
                <a:gd name="T2" fmla="*/ 29 w 31"/>
                <a:gd name="T3" fmla="*/ 12 h 31"/>
                <a:gd name="T4" fmla="*/ 29 w 31"/>
                <a:gd name="T5" fmla="*/ 2 h 31"/>
                <a:gd name="T6" fmla="*/ 20 w 31"/>
                <a:gd name="T7" fmla="*/ 2 h 31"/>
                <a:gd name="T8" fmla="*/ 3 w 31"/>
                <a:gd name="T9" fmla="*/ 19 h 31"/>
                <a:gd name="T10" fmla="*/ 3 w 31"/>
                <a:gd name="T11" fmla="*/ 28 h 31"/>
                <a:gd name="T12" fmla="*/ 12 w 31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9"/>
                    <a:pt x="31" y="5"/>
                    <a:pt x="29" y="2"/>
                  </a:cubicBezTo>
                  <a:cubicBezTo>
                    <a:pt x="26" y="0"/>
                    <a:pt x="22" y="0"/>
                    <a:pt x="20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1"/>
                    <a:pt x="0" y="26"/>
                    <a:pt x="3" y="28"/>
                  </a:cubicBezTo>
                  <a:cubicBezTo>
                    <a:pt x="6" y="31"/>
                    <a:pt x="10" y="31"/>
                    <a:pt x="12" y="2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8" name="Freeform 341"/>
            <p:cNvSpPr>
              <a:spLocks/>
            </p:cNvSpPr>
            <p:nvPr userDrawn="1"/>
          </p:nvSpPr>
          <p:spPr bwMode="gray">
            <a:xfrm>
              <a:off x="10161160" y="4854523"/>
              <a:ext cx="754129" cy="715257"/>
            </a:xfrm>
            <a:custGeom>
              <a:avLst/>
              <a:gdLst>
                <a:gd name="T0" fmla="*/ 194 w 194"/>
                <a:gd name="T1" fmla="*/ 181 h 184"/>
                <a:gd name="T2" fmla="*/ 191 w 194"/>
                <a:gd name="T3" fmla="*/ 184 h 184"/>
                <a:gd name="T4" fmla="*/ 0 w 194"/>
                <a:gd name="T5" fmla="*/ 11 h 184"/>
                <a:gd name="T6" fmla="*/ 12 w 194"/>
                <a:gd name="T7" fmla="*/ 0 h 184"/>
                <a:gd name="T8" fmla="*/ 194 w 194"/>
                <a:gd name="T9" fmla="*/ 18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84">
                  <a:moveTo>
                    <a:pt x="194" y="181"/>
                  </a:moveTo>
                  <a:lnTo>
                    <a:pt x="191" y="184"/>
                  </a:lnTo>
                  <a:lnTo>
                    <a:pt x="0" y="11"/>
                  </a:lnTo>
                  <a:lnTo>
                    <a:pt x="12" y="0"/>
                  </a:lnTo>
                  <a:lnTo>
                    <a:pt x="194" y="18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9" name="Freeform 342"/>
            <p:cNvSpPr>
              <a:spLocks/>
            </p:cNvSpPr>
            <p:nvPr userDrawn="1"/>
          </p:nvSpPr>
          <p:spPr bwMode="gray">
            <a:xfrm>
              <a:off x="10079529" y="4932267"/>
              <a:ext cx="719145" cy="750243"/>
            </a:xfrm>
            <a:custGeom>
              <a:avLst/>
              <a:gdLst>
                <a:gd name="T0" fmla="*/ 182 w 185"/>
                <a:gd name="T1" fmla="*/ 193 h 193"/>
                <a:gd name="T2" fmla="*/ 185 w 185"/>
                <a:gd name="T3" fmla="*/ 190 h 193"/>
                <a:gd name="T4" fmla="*/ 12 w 185"/>
                <a:gd name="T5" fmla="*/ 0 h 193"/>
                <a:gd name="T6" fmla="*/ 0 w 185"/>
                <a:gd name="T7" fmla="*/ 12 h 193"/>
                <a:gd name="T8" fmla="*/ 182 w 18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93">
                  <a:moveTo>
                    <a:pt x="182" y="193"/>
                  </a:moveTo>
                  <a:lnTo>
                    <a:pt x="185" y="19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2" y="19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0" name="Freeform 343"/>
            <p:cNvSpPr>
              <a:spLocks/>
            </p:cNvSpPr>
            <p:nvPr userDrawn="1"/>
          </p:nvSpPr>
          <p:spPr bwMode="gray">
            <a:xfrm>
              <a:off x="10235020" y="5558116"/>
              <a:ext cx="711370" cy="104958"/>
            </a:xfrm>
            <a:custGeom>
              <a:avLst/>
              <a:gdLst>
                <a:gd name="T0" fmla="*/ 197 w 197"/>
                <a:gd name="T1" fmla="*/ 12 h 29"/>
                <a:gd name="T2" fmla="*/ 185 w 197"/>
                <a:gd name="T3" fmla="*/ 0 h 29"/>
                <a:gd name="T4" fmla="*/ 11 w 197"/>
                <a:gd name="T5" fmla="*/ 0 h 29"/>
                <a:gd name="T6" fmla="*/ 0 w 197"/>
                <a:gd name="T7" fmla="*/ 12 h 29"/>
                <a:gd name="T8" fmla="*/ 0 w 197"/>
                <a:gd name="T9" fmla="*/ 17 h 29"/>
                <a:gd name="T10" fmla="*/ 11 w 197"/>
                <a:gd name="T11" fmla="*/ 29 h 29"/>
                <a:gd name="T12" fmla="*/ 185 w 197"/>
                <a:gd name="T13" fmla="*/ 29 h 29"/>
                <a:gd name="T14" fmla="*/ 197 w 197"/>
                <a:gd name="T15" fmla="*/ 17 h 29"/>
                <a:gd name="T16" fmla="*/ 197 w 197"/>
                <a:gd name="T17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97" y="12"/>
                  </a:moveTo>
                  <a:cubicBezTo>
                    <a:pt x="197" y="5"/>
                    <a:pt x="192" y="0"/>
                    <a:pt x="18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9"/>
                    <a:pt x="11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92" y="29"/>
                    <a:pt x="197" y="23"/>
                    <a:pt x="197" y="17"/>
                  </a:cubicBezTo>
                  <a:lnTo>
                    <a:pt x="197" y="12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31" name="Oval 344"/>
            <p:cNvSpPr>
              <a:spLocks noChangeArrowheads="1"/>
            </p:cNvSpPr>
            <p:nvPr userDrawn="1"/>
          </p:nvSpPr>
          <p:spPr bwMode="gray">
            <a:xfrm>
              <a:off x="9908489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2" name="Oval 345"/>
            <p:cNvSpPr>
              <a:spLocks noChangeArrowheads="1"/>
            </p:cNvSpPr>
            <p:nvPr userDrawn="1"/>
          </p:nvSpPr>
          <p:spPr bwMode="gray">
            <a:xfrm>
              <a:off x="1031665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3" name="Oval 346"/>
            <p:cNvSpPr>
              <a:spLocks noChangeArrowheads="1"/>
            </p:cNvSpPr>
            <p:nvPr userDrawn="1"/>
          </p:nvSpPr>
          <p:spPr bwMode="gray">
            <a:xfrm>
              <a:off x="10627632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4" name="Freeform 347"/>
            <p:cNvSpPr>
              <a:spLocks/>
            </p:cNvSpPr>
            <p:nvPr userDrawn="1"/>
          </p:nvSpPr>
          <p:spPr bwMode="gray">
            <a:xfrm>
              <a:off x="9756885" y="5363753"/>
              <a:ext cx="369291" cy="435373"/>
            </a:xfrm>
            <a:custGeom>
              <a:avLst/>
              <a:gdLst>
                <a:gd name="T0" fmla="*/ 101 w 101"/>
                <a:gd name="T1" fmla="*/ 0 h 121"/>
                <a:gd name="T2" fmla="*/ 28 w 101"/>
                <a:gd name="T3" fmla="*/ 0 h 121"/>
                <a:gd name="T4" fmla="*/ 7 w 101"/>
                <a:gd name="T5" fmla="*/ 121 h 121"/>
                <a:gd name="T6" fmla="*/ 81 w 101"/>
                <a:gd name="T7" fmla="*/ 121 h 121"/>
                <a:gd name="T8" fmla="*/ 101 w 101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1">
                  <a:moveTo>
                    <a:pt x="101" y="0"/>
                  </a:moveTo>
                  <a:cubicBezTo>
                    <a:pt x="79" y="0"/>
                    <a:pt x="40" y="0"/>
                    <a:pt x="28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1" y="121"/>
                    <a:pt x="74" y="31"/>
                    <a:pt x="101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5" name="Freeform 348"/>
            <p:cNvSpPr>
              <a:spLocks/>
            </p:cNvSpPr>
            <p:nvPr userDrawn="1"/>
          </p:nvSpPr>
          <p:spPr bwMode="gray">
            <a:xfrm>
              <a:off x="10122287" y="5663073"/>
              <a:ext cx="38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A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6" name="Freeform 349"/>
            <p:cNvSpPr>
              <a:spLocks/>
            </p:cNvSpPr>
            <p:nvPr userDrawn="1"/>
          </p:nvSpPr>
          <p:spPr bwMode="gray">
            <a:xfrm>
              <a:off x="9756885" y="5355979"/>
              <a:ext cx="139942" cy="435373"/>
            </a:xfrm>
            <a:custGeom>
              <a:avLst/>
              <a:gdLst>
                <a:gd name="T0" fmla="*/ 38 w 38"/>
                <a:gd name="T1" fmla="*/ 0 h 121"/>
                <a:gd name="T2" fmla="*/ 27 w 38"/>
                <a:gd name="T3" fmla="*/ 0 h 121"/>
                <a:gd name="T4" fmla="*/ 7 w 38"/>
                <a:gd name="T5" fmla="*/ 121 h 121"/>
                <a:gd name="T6" fmla="*/ 18 w 38"/>
                <a:gd name="T7" fmla="*/ 121 h 121"/>
                <a:gd name="T8" fmla="*/ 38 w 38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1">
                  <a:moveTo>
                    <a:pt x="38" y="0"/>
                  </a:moveTo>
                  <a:cubicBezTo>
                    <a:pt x="34" y="0"/>
                    <a:pt x="30" y="0"/>
                    <a:pt x="27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121"/>
                    <a:pt x="11" y="31"/>
                    <a:pt x="38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7" name="Freeform 350"/>
            <p:cNvSpPr>
              <a:spLocks/>
            </p:cNvSpPr>
            <p:nvPr userDrawn="1"/>
          </p:nvSpPr>
          <p:spPr bwMode="gray">
            <a:xfrm>
              <a:off x="9994009" y="5355979"/>
              <a:ext cx="971815" cy="435373"/>
            </a:xfrm>
            <a:custGeom>
              <a:avLst/>
              <a:gdLst>
                <a:gd name="T0" fmla="*/ 263 w 268"/>
                <a:gd name="T1" fmla="*/ 85 h 121"/>
                <a:gd name="T2" fmla="*/ 89 w 268"/>
                <a:gd name="T3" fmla="*/ 85 h 121"/>
                <a:gd name="T4" fmla="*/ 89 w 268"/>
                <a:gd name="T5" fmla="*/ 85 h 121"/>
                <a:gd name="T6" fmla="*/ 89 w 268"/>
                <a:gd name="T7" fmla="*/ 0 h 121"/>
                <a:gd name="T8" fmla="*/ 27 w 268"/>
                <a:gd name="T9" fmla="*/ 0 h 121"/>
                <a:gd name="T10" fmla="*/ 6 w 268"/>
                <a:gd name="T11" fmla="*/ 121 h 121"/>
                <a:gd name="T12" fmla="*/ 263 w 268"/>
                <a:gd name="T13" fmla="*/ 121 h 121"/>
                <a:gd name="T14" fmla="*/ 268 w 268"/>
                <a:gd name="T15" fmla="*/ 115 h 121"/>
                <a:gd name="T16" fmla="*/ 268 w 268"/>
                <a:gd name="T17" fmla="*/ 91 h 121"/>
                <a:gd name="T18" fmla="*/ 263 w 268"/>
                <a:gd name="T19" fmla="*/ 8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21">
                  <a:moveTo>
                    <a:pt x="263" y="85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263" y="121"/>
                    <a:pt x="263" y="121"/>
                    <a:pt x="263" y="121"/>
                  </a:cubicBezTo>
                  <a:cubicBezTo>
                    <a:pt x="266" y="121"/>
                    <a:pt x="268" y="118"/>
                    <a:pt x="268" y="115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68" y="87"/>
                    <a:pt x="266" y="85"/>
                    <a:pt x="263" y="8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8" name="Freeform 351"/>
            <p:cNvSpPr>
              <a:spLocks/>
            </p:cNvSpPr>
            <p:nvPr userDrawn="1"/>
          </p:nvSpPr>
          <p:spPr bwMode="gray">
            <a:xfrm>
              <a:off x="9994009" y="5355979"/>
              <a:ext cx="322644" cy="435373"/>
            </a:xfrm>
            <a:custGeom>
              <a:avLst/>
              <a:gdLst>
                <a:gd name="T0" fmla="*/ 33 w 89"/>
                <a:gd name="T1" fmla="*/ 6 h 121"/>
                <a:gd name="T2" fmla="*/ 89 w 89"/>
                <a:gd name="T3" fmla="*/ 6 h 121"/>
                <a:gd name="T4" fmla="*/ 89 w 89"/>
                <a:gd name="T5" fmla="*/ 0 h 121"/>
                <a:gd name="T6" fmla="*/ 27 w 89"/>
                <a:gd name="T7" fmla="*/ 0 h 121"/>
                <a:gd name="T8" fmla="*/ 6 w 89"/>
                <a:gd name="T9" fmla="*/ 121 h 121"/>
                <a:gd name="T10" fmla="*/ 12 w 89"/>
                <a:gd name="T11" fmla="*/ 121 h 121"/>
                <a:gd name="T12" fmla="*/ 33 w 89"/>
                <a:gd name="T13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1">
                  <a:moveTo>
                    <a:pt x="33" y="6"/>
                  </a:moveTo>
                  <a:cubicBezTo>
                    <a:pt x="49" y="6"/>
                    <a:pt x="76" y="6"/>
                    <a:pt x="89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1" y="100"/>
                    <a:pt x="10" y="32"/>
                    <a:pt x="33" y="6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9" name="Freeform 352"/>
            <p:cNvSpPr>
              <a:spLocks/>
            </p:cNvSpPr>
            <p:nvPr userDrawn="1"/>
          </p:nvSpPr>
          <p:spPr bwMode="gray">
            <a:xfrm>
              <a:off x="10017332" y="5771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1" name="Freeform 353"/>
            <p:cNvSpPr>
              <a:spLocks/>
            </p:cNvSpPr>
            <p:nvPr userDrawn="1"/>
          </p:nvSpPr>
          <p:spPr bwMode="gray">
            <a:xfrm>
              <a:off x="10017332" y="5771917"/>
              <a:ext cx="0" cy="38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2" name="Freeform 354"/>
            <p:cNvSpPr>
              <a:spLocks/>
            </p:cNvSpPr>
            <p:nvPr userDrawn="1"/>
          </p:nvSpPr>
          <p:spPr bwMode="gray">
            <a:xfrm>
              <a:off x="10017332" y="5764142"/>
              <a:ext cx="0" cy="38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355"/>
            <p:cNvSpPr>
              <a:spLocks/>
            </p:cNvSpPr>
            <p:nvPr userDrawn="1"/>
          </p:nvSpPr>
          <p:spPr bwMode="gray">
            <a:xfrm>
              <a:off x="10017332" y="57835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356"/>
            <p:cNvSpPr>
              <a:spLocks/>
            </p:cNvSpPr>
            <p:nvPr userDrawn="1"/>
          </p:nvSpPr>
          <p:spPr bwMode="gray">
            <a:xfrm>
              <a:off x="10036767" y="5663073"/>
              <a:ext cx="929057" cy="128281"/>
            </a:xfrm>
            <a:custGeom>
              <a:avLst/>
              <a:gdLst>
                <a:gd name="T0" fmla="*/ 251 w 256"/>
                <a:gd name="T1" fmla="*/ 0 h 36"/>
                <a:gd name="T2" fmla="*/ 251 w 256"/>
                <a:gd name="T3" fmla="*/ 22 h 36"/>
                <a:gd name="T4" fmla="*/ 245 w 256"/>
                <a:gd name="T5" fmla="*/ 28 h 36"/>
                <a:gd name="T6" fmla="*/ 0 w 256"/>
                <a:gd name="T7" fmla="*/ 28 h 36"/>
                <a:gd name="T8" fmla="*/ 0 w 256"/>
                <a:gd name="T9" fmla="*/ 36 h 36"/>
                <a:gd name="T10" fmla="*/ 251 w 256"/>
                <a:gd name="T11" fmla="*/ 36 h 36"/>
                <a:gd name="T12" fmla="*/ 256 w 256"/>
                <a:gd name="T13" fmla="*/ 30 h 36"/>
                <a:gd name="T14" fmla="*/ 256 w 256"/>
                <a:gd name="T15" fmla="*/ 6 h 36"/>
                <a:gd name="T16" fmla="*/ 251 w 2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6">
                  <a:moveTo>
                    <a:pt x="251" y="0"/>
                  </a:moveTo>
                  <a:cubicBezTo>
                    <a:pt x="251" y="22"/>
                    <a:pt x="251" y="22"/>
                    <a:pt x="251" y="22"/>
                  </a:cubicBezTo>
                  <a:cubicBezTo>
                    <a:pt x="251" y="26"/>
                    <a:pt x="248" y="28"/>
                    <a:pt x="24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4" y="36"/>
                    <a:pt x="256" y="33"/>
                    <a:pt x="256" y="30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256" y="2"/>
                    <a:pt x="254" y="0"/>
                    <a:pt x="251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357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60 w 60"/>
                <a:gd name="T3" fmla="*/ 0 h 72"/>
                <a:gd name="T4" fmla="*/ 17 w 60"/>
                <a:gd name="T5" fmla="*/ 0 h 72"/>
                <a:gd name="T6" fmla="*/ 0 w 60"/>
                <a:gd name="T7" fmla="*/ 72 h 72"/>
                <a:gd name="T8" fmla="*/ 60 w 60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34" y="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358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17 w 60"/>
                <a:gd name="T3" fmla="*/ 0 h 72"/>
                <a:gd name="T4" fmla="*/ 0 w 60"/>
                <a:gd name="T5" fmla="*/ 72 h 72"/>
                <a:gd name="T6" fmla="*/ 60 w 60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72"/>
                    <a:pt x="35" y="3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47" name="Oval 359"/>
            <p:cNvSpPr>
              <a:spLocks noChangeArrowheads="1"/>
            </p:cNvSpPr>
            <p:nvPr userDrawn="1"/>
          </p:nvSpPr>
          <p:spPr bwMode="gray">
            <a:xfrm>
              <a:off x="1006398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8" name="Oval 360"/>
            <p:cNvSpPr>
              <a:spLocks noChangeArrowheads="1"/>
            </p:cNvSpPr>
            <p:nvPr userDrawn="1"/>
          </p:nvSpPr>
          <p:spPr bwMode="gray">
            <a:xfrm>
              <a:off x="10110627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Oval 361"/>
            <p:cNvSpPr>
              <a:spLocks noChangeArrowheads="1"/>
            </p:cNvSpPr>
            <p:nvPr userDrawn="1"/>
          </p:nvSpPr>
          <p:spPr bwMode="gray">
            <a:xfrm>
              <a:off x="10689828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Oval 362"/>
            <p:cNvSpPr>
              <a:spLocks noChangeArrowheads="1"/>
            </p:cNvSpPr>
            <p:nvPr userDrawn="1"/>
          </p:nvSpPr>
          <p:spPr bwMode="gray">
            <a:xfrm>
              <a:off x="10736474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Oval 363"/>
            <p:cNvSpPr>
              <a:spLocks noChangeArrowheads="1"/>
            </p:cNvSpPr>
            <p:nvPr userDrawn="1"/>
          </p:nvSpPr>
          <p:spPr bwMode="gray">
            <a:xfrm>
              <a:off x="10472141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Oval 364"/>
            <p:cNvSpPr>
              <a:spLocks noChangeArrowheads="1"/>
            </p:cNvSpPr>
            <p:nvPr userDrawn="1"/>
          </p:nvSpPr>
          <p:spPr bwMode="gray">
            <a:xfrm>
              <a:off x="10518788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Freeform 365"/>
            <p:cNvSpPr>
              <a:spLocks/>
            </p:cNvSpPr>
            <p:nvPr userDrawn="1"/>
          </p:nvSpPr>
          <p:spPr bwMode="gray">
            <a:xfrm>
              <a:off x="10110627" y="5752479"/>
              <a:ext cx="89408" cy="93295"/>
            </a:xfrm>
            <a:custGeom>
              <a:avLst/>
              <a:gdLst>
                <a:gd name="T0" fmla="*/ 15 w 25"/>
                <a:gd name="T1" fmla="*/ 26 h 26"/>
                <a:gd name="T2" fmla="*/ 25 w 25"/>
                <a:gd name="T3" fmla="*/ 22 h 26"/>
                <a:gd name="T4" fmla="*/ 4 w 25"/>
                <a:gd name="T5" fmla="*/ 0 h 26"/>
                <a:gd name="T6" fmla="*/ 0 w 25"/>
                <a:gd name="T7" fmla="*/ 11 h 26"/>
                <a:gd name="T8" fmla="*/ 15 w 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5" y="26"/>
                  </a:moveTo>
                  <a:cubicBezTo>
                    <a:pt x="19" y="26"/>
                    <a:pt x="23" y="24"/>
                    <a:pt x="25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366"/>
            <p:cNvSpPr>
              <a:spLocks/>
            </p:cNvSpPr>
            <p:nvPr userDrawn="1"/>
          </p:nvSpPr>
          <p:spPr bwMode="gray">
            <a:xfrm>
              <a:off x="10518788" y="5752479"/>
              <a:ext cx="97183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367"/>
            <p:cNvSpPr>
              <a:spLocks/>
            </p:cNvSpPr>
            <p:nvPr userDrawn="1"/>
          </p:nvSpPr>
          <p:spPr bwMode="gray">
            <a:xfrm>
              <a:off x="10736474" y="5752479"/>
              <a:ext cx="93295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368"/>
            <p:cNvSpPr>
              <a:spLocks/>
            </p:cNvSpPr>
            <p:nvPr userDrawn="1"/>
          </p:nvSpPr>
          <p:spPr bwMode="gray">
            <a:xfrm>
              <a:off x="9830743" y="5701947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369"/>
            <p:cNvSpPr>
              <a:spLocks/>
            </p:cNvSpPr>
            <p:nvPr userDrawn="1"/>
          </p:nvSpPr>
          <p:spPr bwMode="gray">
            <a:xfrm>
              <a:off x="9830743" y="5740819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370"/>
            <p:cNvSpPr>
              <a:spLocks/>
            </p:cNvSpPr>
            <p:nvPr userDrawn="1"/>
          </p:nvSpPr>
          <p:spPr bwMode="gray">
            <a:xfrm>
              <a:off x="9795757" y="5402626"/>
              <a:ext cx="241010" cy="260447"/>
            </a:xfrm>
            <a:custGeom>
              <a:avLst/>
              <a:gdLst>
                <a:gd name="T0" fmla="*/ 13 w 67"/>
                <a:gd name="T1" fmla="*/ 0 h 72"/>
                <a:gd name="T2" fmla="*/ 0 w 67"/>
                <a:gd name="T3" fmla="*/ 72 h 72"/>
                <a:gd name="T4" fmla="*/ 54 w 67"/>
                <a:gd name="T5" fmla="*/ 72 h 72"/>
                <a:gd name="T6" fmla="*/ 67 w 67"/>
                <a:gd name="T7" fmla="*/ 0 h 72"/>
                <a:gd name="T8" fmla="*/ 13 w 6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58" y="20"/>
                    <a:pt x="67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371"/>
            <p:cNvSpPr>
              <a:spLocks/>
            </p:cNvSpPr>
            <p:nvPr userDrawn="1"/>
          </p:nvSpPr>
          <p:spPr bwMode="gray">
            <a:xfrm>
              <a:off x="9795757" y="5402626"/>
              <a:ext cx="198252" cy="260447"/>
            </a:xfrm>
            <a:custGeom>
              <a:avLst/>
              <a:gdLst>
                <a:gd name="T0" fmla="*/ 13 w 55"/>
                <a:gd name="T1" fmla="*/ 0 h 72"/>
                <a:gd name="T2" fmla="*/ 0 w 55"/>
                <a:gd name="T3" fmla="*/ 72 h 72"/>
                <a:gd name="T4" fmla="*/ 54 w 55"/>
                <a:gd name="T5" fmla="*/ 72 h 72"/>
                <a:gd name="T6" fmla="*/ 13 w 55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372"/>
            <p:cNvSpPr>
              <a:spLocks/>
            </p:cNvSpPr>
            <p:nvPr userDrawn="1"/>
          </p:nvSpPr>
          <p:spPr bwMode="gray">
            <a:xfrm>
              <a:off x="9550861" y="4325855"/>
              <a:ext cx="23323" cy="423713"/>
            </a:xfrm>
            <a:custGeom>
              <a:avLst/>
              <a:gdLst>
                <a:gd name="T0" fmla="*/ 0 w 6"/>
                <a:gd name="T1" fmla="*/ 3 h 117"/>
                <a:gd name="T2" fmla="*/ 0 w 6"/>
                <a:gd name="T3" fmla="*/ 114 h 117"/>
                <a:gd name="T4" fmla="*/ 3 w 6"/>
                <a:gd name="T5" fmla="*/ 117 h 117"/>
                <a:gd name="T6" fmla="*/ 6 w 6"/>
                <a:gd name="T7" fmla="*/ 114 h 117"/>
                <a:gd name="T8" fmla="*/ 6 w 6"/>
                <a:gd name="T9" fmla="*/ 3 h 117"/>
                <a:gd name="T10" fmla="*/ 3 w 6"/>
                <a:gd name="T11" fmla="*/ 0 h 117"/>
                <a:gd name="T12" fmla="*/ 0 w 6"/>
                <a:gd name="T13" fmla="*/ 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7">
                  <a:moveTo>
                    <a:pt x="0" y="3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ubicBezTo>
                    <a:pt x="5" y="117"/>
                    <a:pt x="6" y="115"/>
                    <a:pt x="6" y="11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373"/>
            <p:cNvSpPr>
              <a:spLocks/>
            </p:cNvSpPr>
            <p:nvPr userDrawn="1"/>
          </p:nvSpPr>
          <p:spPr bwMode="gray">
            <a:xfrm>
              <a:off x="10040657" y="4815650"/>
              <a:ext cx="190477" cy="186589"/>
            </a:xfrm>
            <a:custGeom>
              <a:avLst/>
              <a:gdLst>
                <a:gd name="T0" fmla="*/ 11 w 52"/>
                <a:gd name="T1" fmla="*/ 50 h 52"/>
                <a:gd name="T2" fmla="*/ 49 w 52"/>
                <a:gd name="T3" fmla="*/ 12 h 52"/>
                <a:gd name="T4" fmla="*/ 49 w 52"/>
                <a:gd name="T5" fmla="*/ 2 h 52"/>
                <a:gd name="T6" fmla="*/ 40 w 52"/>
                <a:gd name="T7" fmla="*/ 2 h 52"/>
                <a:gd name="T8" fmla="*/ 2 w 52"/>
                <a:gd name="T9" fmla="*/ 41 h 52"/>
                <a:gd name="T10" fmla="*/ 2 w 52"/>
                <a:gd name="T11" fmla="*/ 50 h 52"/>
                <a:gd name="T12" fmla="*/ 11 w 52"/>
                <a:gd name="T13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1" y="50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52" y="9"/>
                    <a:pt x="52" y="5"/>
                    <a:pt x="49" y="2"/>
                  </a:cubicBezTo>
                  <a:cubicBezTo>
                    <a:pt x="47" y="0"/>
                    <a:pt x="43" y="0"/>
                    <a:pt x="40" y="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50"/>
                  </a:cubicBezTo>
                  <a:cubicBezTo>
                    <a:pt x="5" y="52"/>
                    <a:pt x="9" y="52"/>
                    <a:pt x="11" y="50"/>
                  </a:cubicBezTo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374"/>
            <p:cNvSpPr>
              <a:spLocks/>
            </p:cNvSpPr>
            <p:nvPr userDrawn="1"/>
          </p:nvSpPr>
          <p:spPr bwMode="gray">
            <a:xfrm>
              <a:off x="9531424" y="4769004"/>
              <a:ext cx="147716" cy="104958"/>
            </a:xfrm>
            <a:custGeom>
              <a:avLst/>
              <a:gdLst>
                <a:gd name="T0" fmla="*/ 30 w 41"/>
                <a:gd name="T1" fmla="*/ 17 h 30"/>
                <a:gd name="T2" fmla="*/ 17 w 41"/>
                <a:gd name="T3" fmla="*/ 4 h 30"/>
                <a:gd name="T4" fmla="*/ 18 w 41"/>
                <a:gd name="T5" fmla="*/ 0 h 30"/>
                <a:gd name="T6" fmla="*/ 2 w 41"/>
                <a:gd name="T7" fmla="*/ 0 h 30"/>
                <a:gd name="T8" fmla="*/ 0 w 41"/>
                <a:gd name="T9" fmla="*/ 9 h 30"/>
                <a:gd name="T10" fmla="*/ 20 w 41"/>
                <a:gd name="T11" fmla="*/ 30 h 30"/>
                <a:gd name="T12" fmla="*/ 41 w 41"/>
                <a:gd name="T13" fmla="*/ 11 h 30"/>
                <a:gd name="T14" fmla="*/ 30 w 4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0">
                  <a:moveTo>
                    <a:pt x="30" y="17"/>
                  </a:moveTo>
                  <a:cubicBezTo>
                    <a:pt x="23" y="17"/>
                    <a:pt x="17" y="11"/>
                    <a:pt x="17" y="4"/>
                  </a:cubicBezTo>
                  <a:cubicBezTo>
                    <a:pt x="17" y="2"/>
                    <a:pt x="17" y="1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0" y="21"/>
                    <a:pt x="9" y="30"/>
                    <a:pt x="20" y="30"/>
                  </a:cubicBezTo>
                  <a:cubicBezTo>
                    <a:pt x="31" y="30"/>
                    <a:pt x="40" y="21"/>
                    <a:pt x="41" y="11"/>
                  </a:cubicBezTo>
                  <a:cubicBezTo>
                    <a:pt x="39" y="14"/>
                    <a:pt x="34" y="17"/>
                    <a:pt x="30" y="17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Oval 375"/>
            <p:cNvSpPr>
              <a:spLocks noChangeArrowheads="1"/>
            </p:cNvSpPr>
            <p:nvPr userDrawn="1"/>
          </p:nvSpPr>
          <p:spPr bwMode="gray">
            <a:xfrm>
              <a:off x="9523649" y="4702918"/>
              <a:ext cx="77745" cy="77745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Oval 376"/>
            <p:cNvSpPr>
              <a:spLocks noChangeArrowheads="1"/>
            </p:cNvSpPr>
            <p:nvPr userDrawn="1"/>
          </p:nvSpPr>
          <p:spPr bwMode="gray">
            <a:xfrm>
              <a:off x="9543087" y="4726241"/>
              <a:ext cx="38872" cy="34986"/>
            </a:xfrm>
            <a:prstGeom prst="ellipse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Rectangle 377"/>
            <p:cNvSpPr>
              <a:spLocks noChangeArrowheads="1"/>
            </p:cNvSpPr>
            <p:nvPr userDrawn="1"/>
          </p:nvSpPr>
          <p:spPr bwMode="gray">
            <a:xfrm>
              <a:off x="8788958" y="4477457"/>
              <a:ext cx="213800" cy="5442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66" name="Rectangle 378"/>
            <p:cNvSpPr>
              <a:spLocks noChangeArrowheads="1"/>
            </p:cNvSpPr>
            <p:nvPr userDrawn="1"/>
          </p:nvSpPr>
          <p:spPr bwMode="gray">
            <a:xfrm>
              <a:off x="8788958" y="4531878"/>
              <a:ext cx="213800" cy="439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7" name="Freeform 379"/>
            <p:cNvSpPr>
              <a:spLocks/>
            </p:cNvSpPr>
            <p:nvPr userDrawn="1"/>
          </p:nvSpPr>
          <p:spPr bwMode="gray">
            <a:xfrm>
              <a:off x="9002756" y="4971141"/>
              <a:ext cx="668610" cy="295432"/>
            </a:xfrm>
            <a:custGeom>
              <a:avLst/>
              <a:gdLst>
                <a:gd name="T0" fmla="*/ 103 w 185"/>
                <a:gd name="T1" fmla="*/ 82 h 82"/>
                <a:gd name="T2" fmla="*/ 0 w 185"/>
                <a:gd name="T3" fmla="*/ 82 h 82"/>
                <a:gd name="T4" fmla="*/ 0 w 185"/>
                <a:gd name="T5" fmla="*/ 0 h 82"/>
                <a:gd name="T6" fmla="*/ 185 w 185"/>
                <a:gd name="T7" fmla="*/ 0 h 82"/>
                <a:gd name="T8" fmla="*/ 103 w 185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82">
                  <a:moveTo>
                    <a:pt x="103" y="8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45"/>
                    <a:pt x="148" y="82"/>
                    <a:pt x="103" y="82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80"/>
            <p:cNvSpPr>
              <a:spLocks/>
            </p:cNvSpPr>
            <p:nvPr userDrawn="1"/>
          </p:nvSpPr>
          <p:spPr bwMode="gray">
            <a:xfrm>
              <a:off x="7739397" y="5247135"/>
              <a:ext cx="1737608" cy="295432"/>
            </a:xfrm>
            <a:custGeom>
              <a:avLst/>
              <a:gdLst>
                <a:gd name="T0" fmla="*/ 397 w 479"/>
                <a:gd name="T1" fmla="*/ 82 h 82"/>
                <a:gd name="T2" fmla="*/ 479 w 479"/>
                <a:gd name="T3" fmla="*/ 0 h 82"/>
                <a:gd name="T4" fmla="*/ 0 w 479"/>
                <a:gd name="T5" fmla="*/ 0 h 82"/>
                <a:gd name="T6" fmla="*/ 138 w 479"/>
                <a:gd name="T7" fmla="*/ 82 h 82"/>
                <a:gd name="T8" fmla="*/ 397 w 4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82">
                  <a:moveTo>
                    <a:pt x="397" y="82"/>
                  </a:moveTo>
                  <a:cubicBezTo>
                    <a:pt x="443" y="82"/>
                    <a:pt x="479" y="45"/>
                    <a:pt x="4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8" y="82"/>
                    <a:pt x="138" y="82"/>
                    <a:pt x="138" y="82"/>
                  </a:cubicBezTo>
                  <a:lnTo>
                    <a:pt x="397" y="82"/>
                  </a:ln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Rectangle 381"/>
            <p:cNvSpPr>
              <a:spLocks noChangeArrowheads="1"/>
            </p:cNvSpPr>
            <p:nvPr userDrawn="1"/>
          </p:nvSpPr>
          <p:spPr bwMode="gray">
            <a:xfrm>
              <a:off x="7739397" y="5181053"/>
              <a:ext cx="1737608" cy="6608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70" name="Oval 382"/>
            <p:cNvSpPr>
              <a:spLocks noChangeArrowheads="1"/>
            </p:cNvSpPr>
            <p:nvPr userDrawn="1"/>
          </p:nvSpPr>
          <p:spPr bwMode="gray">
            <a:xfrm>
              <a:off x="8283613" y="5344318"/>
              <a:ext cx="73859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1" name="Oval 383"/>
            <p:cNvSpPr>
              <a:spLocks noChangeArrowheads="1"/>
            </p:cNvSpPr>
            <p:nvPr userDrawn="1"/>
          </p:nvSpPr>
          <p:spPr bwMode="gray">
            <a:xfrm>
              <a:off x="8423554" y="5344318"/>
              <a:ext cx="81633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Oval 384"/>
            <p:cNvSpPr>
              <a:spLocks noChangeArrowheads="1"/>
            </p:cNvSpPr>
            <p:nvPr userDrawn="1"/>
          </p:nvSpPr>
          <p:spPr bwMode="gray">
            <a:xfrm>
              <a:off x="8567382" y="5344318"/>
              <a:ext cx="77745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Rectangle 385"/>
            <p:cNvSpPr>
              <a:spLocks noChangeArrowheads="1"/>
            </p:cNvSpPr>
            <p:nvPr userDrawn="1"/>
          </p:nvSpPr>
          <p:spPr bwMode="gray">
            <a:xfrm>
              <a:off x="8361358" y="4971141"/>
              <a:ext cx="213800" cy="20991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Rectangle 386"/>
            <p:cNvSpPr>
              <a:spLocks noChangeArrowheads="1"/>
            </p:cNvSpPr>
            <p:nvPr userDrawn="1"/>
          </p:nvSpPr>
          <p:spPr bwMode="gray">
            <a:xfrm>
              <a:off x="8151446" y="4971141"/>
              <a:ext cx="209912" cy="2099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Rectangle 387"/>
            <p:cNvSpPr>
              <a:spLocks noChangeArrowheads="1"/>
            </p:cNvSpPr>
            <p:nvPr userDrawn="1"/>
          </p:nvSpPr>
          <p:spPr bwMode="gray">
            <a:xfrm>
              <a:off x="8151446" y="4761229"/>
              <a:ext cx="209912" cy="20991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Rectangle 388"/>
            <p:cNvSpPr>
              <a:spLocks noChangeArrowheads="1"/>
            </p:cNvSpPr>
            <p:nvPr userDrawn="1"/>
          </p:nvSpPr>
          <p:spPr bwMode="gray">
            <a:xfrm>
              <a:off x="8575156" y="4971141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Rectangle 389"/>
            <p:cNvSpPr>
              <a:spLocks noChangeArrowheads="1"/>
            </p:cNvSpPr>
            <p:nvPr userDrawn="1"/>
          </p:nvSpPr>
          <p:spPr bwMode="gray">
            <a:xfrm>
              <a:off x="8788958" y="4971141"/>
              <a:ext cx="213800" cy="209912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Rectangle 390"/>
            <p:cNvSpPr>
              <a:spLocks noChangeArrowheads="1"/>
            </p:cNvSpPr>
            <p:nvPr userDrawn="1"/>
          </p:nvSpPr>
          <p:spPr bwMode="gray">
            <a:xfrm>
              <a:off x="8361358" y="4761229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Rectangle 391"/>
            <p:cNvSpPr>
              <a:spLocks noChangeArrowheads="1"/>
            </p:cNvSpPr>
            <p:nvPr userDrawn="1"/>
          </p:nvSpPr>
          <p:spPr bwMode="gray">
            <a:xfrm>
              <a:off x="8575156" y="4761229"/>
              <a:ext cx="213800" cy="209912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Rectangle 392"/>
            <p:cNvSpPr>
              <a:spLocks noChangeArrowheads="1"/>
            </p:cNvSpPr>
            <p:nvPr userDrawn="1"/>
          </p:nvSpPr>
          <p:spPr bwMode="gray">
            <a:xfrm>
              <a:off x="8858928" y="4605738"/>
              <a:ext cx="50535" cy="2954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Freeform 393"/>
            <p:cNvSpPr>
              <a:spLocks/>
            </p:cNvSpPr>
            <p:nvPr userDrawn="1"/>
          </p:nvSpPr>
          <p:spPr bwMode="gray">
            <a:xfrm>
              <a:off x="8205867" y="5480370"/>
              <a:ext cx="1123420" cy="66084"/>
            </a:xfrm>
            <a:custGeom>
              <a:avLst/>
              <a:gdLst>
                <a:gd name="T0" fmla="*/ 306 w 310"/>
                <a:gd name="T1" fmla="*/ 0 h 18"/>
                <a:gd name="T2" fmla="*/ 273 w 310"/>
                <a:gd name="T3" fmla="*/ 0 h 18"/>
                <a:gd name="T4" fmla="*/ 240 w 310"/>
                <a:gd name="T5" fmla="*/ 0 h 18"/>
                <a:gd name="T6" fmla="*/ 240 w 310"/>
                <a:gd name="T7" fmla="*/ 0 h 18"/>
                <a:gd name="T8" fmla="*/ 206 w 310"/>
                <a:gd name="T9" fmla="*/ 0 h 18"/>
                <a:gd name="T10" fmla="*/ 206 w 310"/>
                <a:gd name="T11" fmla="*/ 0 h 18"/>
                <a:gd name="T12" fmla="*/ 173 w 310"/>
                <a:gd name="T13" fmla="*/ 0 h 18"/>
                <a:gd name="T14" fmla="*/ 173 w 310"/>
                <a:gd name="T15" fmla="*/ 0 h 18"/>
                <a:gd name="T16" fmla="*/ 173 w 310"/>
                <a:gd name="T17" fmla="*/ 0 h 18"/>
                <a:gd name="T18" fmla="*/ 140 w 310"/>
                <a:gd name="T19" fmla="*/ 0 h 18"/>
                <a:gd name="T20" fmla="*/ 140 w 310"/>
                <a:gd name="T21" fmla="*/ 0 h 18"/>
                <a:gd name="T22" fmla="*/ 140 w 310"/>
                <a:gd name="T23" fmla="*/ 0 h 18"/>
                <a:gd name="T24" fmla="*/ 140 w 310"/>
                <a:gd name="T25" fmla="*/ 0 h 18"/>
                <a:gd name="T26" fmla="*/ 140 w 310"/>
                <a:gd name="T27" fmla="*/ 0 h 18"/>
                <a:gd name="T28" fmla="*/ 140 w 310"/>
                <a:gd name="T29" fmla="*/ 0 h 18"/>
                <a:gd name="T30" fmla="*/ 107 w 310"/>
                <a:gd name="T31" fmla="*/ 0 h 18"/>
                <a:gd name="T32" fmla="*/ 107 w 310"/>
                <a:gd name="T33" fmla="*/ 0 h 18"/>
                <a:gd name="T34" fmla="*/ 107 w 310"/>
                <a:gd name="T35" fmla="*/ 0 h 18"/>
                <a:gd name="T36" fmla="*/ 107 w 310"/>
                <a:gd name="T37" fmla="*/ 0 h 18"/>
                <a:gd name="T38" fmla="*/ 107 w 310"/>
                <a:gd name="T39" fmla="*/ 0 h 18"/>
                <a:gd name="T40" fmla="*/ 74 w 310"/>
                <a:gd name="T41" fmla="*/ 0 h 18"/>
                <a:gd name="T42" fmla="*/ 74 w 310"/>
                <a:gd name="T43" fmla="*/ 0 h 18"/>
                <a:gd name="T44" fmla="*/ 74 w 310"/>
                <a:gd name="T45" fmla="*/ 0 h 18"/>
                <a:gd name="T46" fmla="*/ 74 w 310"/>
                <a:gd name="T47" fmla="*/ 0 h 18"/>
                <a:gd name="T48" fmla="*/ 74 w 310"/>
                <a:gd name="T49" fmla="*/ 0 h 18"/>
                <a:gd name="T50" fmla="*/ 41 w 310"/>
                <a:gd name="T51" fmla="*/ 0 h 18"/>
                <a:gd name="T52" fmla="*/ 41 w 310"/>
                <a:gd name="T53" fmla="*/ 0 h 18"/>
                <a:gd name="T54" fmla="*/ 41 w 310"/>
                <a:gd name="T55" fmla="*/ 0 h 18"/>
                <a:gd name="T56" fmla="*/ 41 w 310"/>
                <a:gd name="T57" fmla="*/ 0 h 18"/>
                <a:gd name="T58" fmla="*/ 41 w 310"/>
                <a:gd name="T59" fmla="*/ 0 h 18"/>
                <a:gd name="T60" fmla="*/ 22 w 310"/>
                <a:gd name="T61" fmla="*/ 12 h 18"/>
                <a:gd name="T62" fmla="*/ 8 w 310"/>
                <a:gd name="T63" fmla="*/ 0 h 18"/>
                <a:gd name="T64" fmla="*/ 0 w 310"/>
                <a:gd name="T65" fmla="*/ 10 h 18"/>
                <a:gd name="T66" fmla="*/ 9 w 310"/>
                <a:gd name="T67" fmla="*/ 18 h 18"/>
                <a:gd name="T68" fmla="*/ 25 w 310"/>
                <a:gd name="T69" fmla="*/ 18 h 18"/>
                <a:gd name="T70" fmla="*/ 202 w 310"/>
                <a:gd name="T71" fmla="*/ 18 h 18"/>
                <a:gd name="T72" fmla="*/ 268 w 310"/>
                <a:gd name="T73" fmla="*/ 18 h 18"/>
                <a:gd name="T74" fmla="*/ 310 w 310"/>
                <a:gd name="T75" fmla="*/ 7 h 18"/>
                <a:gd name="T76" fmla="*/ 306 w 310"/>
                <a:gd name="T7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0" h="18">
                  <a:moveTo>
                    <a:pt x="306" y="0"/>
                  </a:moveTo>
                  <a:cubicBezTo>
                    <a:pt x="301" y="16"/>
                    <a:pt x="278" y="16"/>
                    <a:pt x="273" y="0"/>
                  </a:cubicBezTo>
                  <a:cubicBezTo>
                    <a:pt x="268" y="14"/>
                    <a:pt x="241" y="18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5" y="16"/>
                    <a:pt x="211" y="16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2" y="16"/>
                    <a:pt x="178" y="16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8" y="16"/>
                    <a:pt x="145" y="16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5" y="16"/>
                    <a:pt x="112" y="16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15"/>
                    <a:pt x="79" y="16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9" y="16"/>
                    <a:pt x="46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8"/>
                    <a:pt x="30" y="13"/>
                    <a:pt x="22" y="12"/>
                  </a:cubicBezTo>
                  <a:cubicBezTo>
                    <a:pt x="15" y="11"/>
                    <a:pt x="10" y="6"/>
                    <a:pt x="8" y="0"/>
                  </a:cubicBezTo>
                  <a:cubicBezTo>
                    <a:pt x="7" y="4"/>
                    <a:pt x="4" y="8"/>
                    <a:pt x="0" y="1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68" y="18"/>
                    <a:pt x="268" y="18"/>
                    <a:pt x="268" y="18"/>
                  </a:cubicBezTo>
                  <a:cubicBezTo>
                    <a:pt x="283" y="18"/>
                    <a:pt x="297" y="14"/>
                    <a:pt x="310" y="7"/>
                  </a:cubicBezTo>
                  <a:cubicBezTo>
                    <a:pt x="308" y="5"/>
                    <a:pt x="307" y="3"/>
                    <a:pt x="306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394"/>
            <p:cNvSpPr>
              <a:spLocks/>
            </p:cNvSpPr>
            <p:nvPr userDrawn="1"/>
          </p:nvSpPr>
          <p:spPr bwMode="gray">
            <a:xfrm>
              <a:off x="10573209" y="2743737"/>
              <a:ext cx="97183" cy="338193"/>
            </a:xfrm>
            <a:custGeom>
              <a:avLst/>
              <a:gdLst>
                <a:gd name="T0" fmla="*/ 25 w 25"/>
                <a:gd name="T1" fmla="*/ 87 h 87"/>
                <a:gd name="T2" fmla="*/ 0 w 25"/>
                <a:gd name="T3" fmla="*/ 87 h 87"/>
                <a:gd name="T4" fmla="*/ 12 w 25"/>
                <a:gd name="T5" fmla="*/ 0 h 87"/>
                <a:gd name="T6" fmla="*/ 25 w 2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87">
                  <a:moveTo>
                    <a:pt x="25" y="87"/>
                  </a:moveTo>
                  <a:lnTo>
                    <a:pt x="0" y="87"/>
                  </a:lnTo>
                  <a:lnTo>
                    <a:pt x="12" y="0"/>
                  </a:lnTo>
                  <a:lnTo>
                    <a:pt x="25" y="87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83" name="Freeform 395"/>
            <p:cNvSpPr>
              <a:spLocks/>
            </p:cNvSpPr>
            <p:nvPr userDrawn="1"/>
          </p:nvSpPr>
          <p:spPr bwMode="gray">
            <a:xfrm>
              <a:off x="10452706" y="3183000"/>
              <a:ext cx="338193" cy="948492"/>
            </a:xfrm>
            <a:custGeom>
              <a:avLst/>
              <a:gdLst>
                <a:gd name="T0" fmla="*/ 90 w 94"/>
                <a:gd name="T1" fmla="*/ 0 h 263"/>
                <a:gd name="T2" fmla="*/ 82 w 94"/>
                <a:gd name="T3" fmla="*/ 0 h 263"/>
                <a:gd name="T4" fmla="*/ 11 w 94"/>
                <a:gd name="T5" fmla="*/ 0 h 263"/>
                <a:gd name="T6" fmla="*/ 4 w 94"/>
                <a:gd name="T7" fmla="*/ 0 h 263"/>
                <a:gd name="T8" fmla="*/ 0 w 94"/>
                <a:gd name="T9" fmla="*/ 4 h 263"/>
                <a:gd name="T10" fmla="*/ 0 w 94"/>
                <a:gd name="T11" fmla="*/ 263 h 263"/>
                <a:gd name="T12" fmla="*/ 11 w 94"/>
                <a:gd name="T13" fmla="*/ 263 h 263"/>
                <a:gd name="T14" fmla="*/ 82 w 94"/>
                <a:gd name="T15" fmla="*/ 263 h 263"/>
                <a:gd name="T16" fmla="*/ 94 w 94"/>
                <a:gd name="T17" fmla="*/ 263 h 263"/>
                <a:gd name="T18" fmla="*/ 94 w 94"/>
                <a:gd name="T19" fmla="*/ 4 h 263"/>
                <a:gd name="T20" fmla="*/ 90 w 94"/>
                <a:gd name="T2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263">
                  <a:moveTo>
                    <a:pt x="9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1" y="263"/>
                    <a:pt x="11" y="263"/>
                    <a:pt x="11" y="263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94" y="263"/>
                    <a:pt x="94" y="263"/>
                    <a:pt x="94" y="26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2"/>
                    <a:pt x="92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4" name="Freeform 396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Freeform 397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Rectangle 398"/>
            <p:cNvSpPr>
              <a:spLocks noChangeArrowheads="1"/>
            </p:cNvSpPr>
            <p:nvPr userDrawn="1"/>
          </p:nvSpPr>
          <p:spPr bwMode="gray">
            <a:xfrm>
              <a:off x="10499353" y="3249082"/>
              <a:ext cx="15549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Rectangle 399"/>
            <p:cNvSpPr>
              <a:spLocks noChangeArrowheads="1"/>
            </p:cNvSpPr>
            <p:nvPr userDrawn="1"/>
          </p:nvSpPr>
          <p:spPr bwMode="gray">
            <a:xfrm>
              <a:off x="10534337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Rectangle 400"/>
            <p:cNvSpPr>
              <a:spLocks noChangeArrowheads="1"/>
            </p:cNvSpPr>
            <p:nvPr userDrawn="1"/>
          </p:nvSpPr>
          <p:spPr bwMode="gray">
            <a:xfrm>
              <a:off x="10573209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Rectangle 401"/>
            <p:cNvSpPr>
              <a:spLocks noChangeArrowheads="1"/>
            </p:cNvSpPr>
            <p:nvPr userDrawn="1"/>
          </p:nvSpPr>
          <p:spPr bwMode="gray">
            <a:xfrm>
              <a:off x="10612083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Rectangle 402"/>
            <p:cNvSpPr>
              <a:spLocks noChangeArrowheads="1"/>
            </p:cNvSpPr>
            <p:nvPr userDrawn="1"/>
          </p:nvSpPr>
          <p:spPr bwMode="gray">
            <a:xfrm>
              <a:off x="10647069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Rectangle 403"/>
            <p:cNvSpPr>
              <a:spLocks noChangeArrowheads="1"/>
            </p:cNvSpPr>
            <p:nvPr userDrawn="1"/>
          </p:nvSpPr>
          <p:spPr bwMode="gray">
            <a:xfrm>
              <a:off x="10685942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Rectangle 404"/>
            <p:cNvSpPr>
              <a:spLocks noChangeArrowheads="1"/>
            </p:cNvSpPr>
            <p:nvPr userDrawn="1"/>
          </p:nvSpPr>
          <p:spPr bwMode="gray">
            <a:xfrm>
              <a:off x="10724814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Freeform 405"/>
            <p:cNvSpPr>
              <a:spLocks noEditPoints="1"/>
            </p:cNvSpPr>
            <p:nvPr userDrawn="1"/>
          </p:nvSpPr>
          <p:spPr bwMode="gray">
            <a:xfrm>
              <a:off x="10044543" y="3175225"/>
              <a:ext cx="412050" cy="952380"/>
            </a:xfrm>
            <a:custGeom>
              <a:avLst/>
              <a:gdLst>
                <a:gd name="T0" fmla="*/ 96 w 106"/>
                <a:gd name="T1" fmla="*/ 38 h 245"/>
                <a:gd name="T2" fmla="*/ 54 w 106"/>
                <a:gd name="T3" fmla="*/ 14 h 245"/>
                <a:gd name="T4" fmla="*/ 50 w 106"/>
                <a:gd name="T5" fmla="*/ 0 h 245"/>
                <a:gd name="T6" fmla="*/ 9 w 106"/>
                <a:gd name="T7" fmla="*/ 38 h 245"/>
                <a:gd name="T8" fmla="*/ 106 w 106"/>
                <a:gd name="T9" fmla="*/ 245 h 245"/>
                <a:gd name="T10" fmla="*/ 78 w 106"/>
                <a:gd name="T11" fmla="*/ 78 h 245"/>
                <a:gd name="T12" fmla="*/ 78 w 106"/>
                <a:gd name="T13" fmla="*/ 94 h 245"/>
                <a:gd name="T14" fmla="*/ 66 w 106"/>
                <a:gd name="T15" fmla="*/ 120 h 245"/>
                <a:gd name="T16" fmla="*/ 66 w 106"/>
                <a:gd name="T17" fmla="*/ 120 h 245"/>
                <a:gd name="T18" fmla="*/ 66 w 106"/>
                <a:gd name="T19" fmla="*/ 167 h 245"/>
                <a:gd name="T20" fmla="*/ 20 w 106"/>
                <a:gd name="T21" fmla="*/ 78 h 245"/>
                <a:gd name="T22" fmla="*/ 20 w 106"/>
                <a:gd name="T23" fmla="*/ 94 h 245"/>
                <a:gd name="T24" fmla="*/ 9 w 106"/>
                <a:gd name="T25" fmla="*/ 120 h 245"/>
                <a:gd name="T26" fmla="*/ 9 w 106"/>
                <a:gd name="T27" fmla="*/ 120 h 245"/>
                <a:gd name="T28" fmla="*/ 9 w 106"/>
                <a:gd name="T29" fmla="*/ 167 h 245"/>
                <a:gd name="T30" fmla="*/ 20 w 106"/>
                <a:gd name="T31" fmla="*/ 193 h 245"/>
                <a:gd name="T32" fmla="*/ 9 w 106"/>
                <a:gd name="T33" fmla="*/ 239 h 245"/>
                <a:gd name="T34" fmla="*/ 22 w 106"/>
                <a:gd name="T35" fmla="*/ 239 h 245"/>
                <a:gd name="T36" fmla="*/ 22 w 106"/>
                <a:gd name="T37" fmla="*/ 239 h 245"/>
                <a:gd name="T38" fmla="*/ 30 w 106"/>
                <a:gd name="T39" fmla="*/ 209 h 245"/>
                <a:gd name="T40" fmla="*/ 34 w 106"/>
                <a:gd name="T41" fmla="*/ 209 h 245"/>
                <a:gd name="T42" fmla="*/ 28 w 106"/>
                <a:gd name="T43" fmla="*/ 193 h 245"/>
                <a:gd name="T44" fmla="*/ 39 w 106"/>
                <a:gd name="T45" fmla="*/ 167 h 245"/>
                <a:gd name="T46" fmla="*/ 39 w 106"/>
                <a:gd name="T47" fmla="*/ 167 h 245"/>
                <a:gd name="T48" fmla="*/ 39 w 106"/>
                <a:gd name="T49" fmla="*/ 120 h 245"/>
                <a:gd name="T50" fmla="*/ 28 w 106"/>
                <a:gd name="T51" fmla="*/ 94 h 245"/>
                <a:gd name="T52" fmla="*/ 28 w 106"/>
                <a:gd name="T53" fmla="*/ 78 h 245"/>
                <a:gd name="T54" fmla="*/ 47 w 106"/>
                <a:gd name="T55" fmla="*/ 239 h 245"/>
                <a:gd name="T56" fmla="*/ 47 w 106"/>
                <a:gd name="T57" fmla="*/ 239 h 245"/>
                <a:gd name="T58" fmla="*/ 55 w 106"/>
                <a:gd name="T59" fmla="*/ 209 h 245"/>
                <a:gd name="T60" fmla="*/ 47 w 106"/>
                <a:gd name="T61" fmla="*/ 173 h 245"/>
                <a:gd name="T62" fmla="*/ 47 w 106"/>
                <a:gd name="T63" fmla="*/ 167 h 245"/>
                <a:gd name="T64" fmla="*/ 58 w 106"/>
                <a:gd name="T65" fmla="*/ 142 h 245"/>
                <a:gd name="T66" fmla="*/ 58 w 106"/>
                <a:gd name="T67" fmla="*/ 142 h 245"/>
                <a:gd name="T68" fmla="*/ 58 w 106"/>
                <a:gd name="T69" fmla="*/ 94 h 245"/>
                <a:gd name="T70" fmla="*/ 47 w 106"/>
                <a:gd name="T71" fmla="*/ 58 h 245"/>
                <a:gd name="T72" fmla="*/ 59 w 106"/>
                <a:gd name="T73" fmla="*/ 239 h 245"/>
                <a:gd name="T74" fmla="*/ 66 w 106"/>
                <a:gd name="T75" fmla="*/ 173 h 245"/>
                <a:gd name="T76" fmla="*/ 66 w 106"/>
                <a:gd name="T77" fmla="*/ 173 h 245"/>
                <a:gd name="T78" fmla="*/ 71 w 106"/>
                <a:gd name="T79" fmla="*/ 209 h 245"/>
                <a:gd name="T80" fmla="*/ 76 w 106"/>
                <a:gd name="T81" fmla="*/ 209 h 245"/>
                <a:gd name="T82" fmla="*/ 84 w 106"/>
                <a:gd name="T83" fmla="*/ 239 h 245"/>
                <a:gd name="T84" fmla="*/ 96 w 106"/>
                <a:gd name="T85" fmla="*/ 239 h 245"/>
                <a:gd name="T86" fmla="*/ 96 w 106"/>
                <a:gd name="T87" fmla="*/ 239 h 245"/>
                <a:gd name="T88" fmla="*/ 96 w 106"/>
                <a:gd name="T89" fmla="*/ 173 h 245"/>
                <a:gd name="T90" fmla="*/ 85 w 106"/>
                <a:gd name="T91" fmla="*/ 147 h 245"/>
                <a:gd name="T92" fmla="*/ 85 w 106"/>
                <a:gd name="T93" fmla="*/ 142 h 245"/>
                <a:gd name="T94" fmla="*/ 96 w 106"/>
                <a:gd name="T95" fmla="*/ 115 h 245"/>
                <a:gd name="T96" fmla="*/ 96 w 106"/>
                <a:gd name="T97" fmla="*/ 115 h 245"/>
                <a:gd name="T98" fmla="*/ 96 w 106"/>
                <a:gd name="T99" fmla="*/ 5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" h="245">
                  <a:moveTo>
                    <a:pt x="106" y="53"/>
                  </a:moveTo>
                  <a:lnTo>
                    <a:pt x="106" y="46"/>
                  </a:lnTo>
                  <a:lnTo>
                    <a:pt x="96" y="46"/>
                  </a:lnTo>
                  <a:lnTo>
                    <a:pt x="96" y="38"/>
                  </a:lnTo>
                  <a:lnTo>
                    <a:pt x="88" y="38"/>
                  </a:lnTo>
                  <a:lnTo>
                    <a:pt x="88" y="29"/>
                  </a:lnTo>
                  <a:lnTo>
                    <a:pt x="54" y="29"/>
                  </a:lnTo>
                  <a:lnTo>
                    <a:pt x="54" y="14"/>
                  </a:lnTo>
                  <a:lnTo>
                    <a:pt x="71" y="14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0" y="29"/>
                  </a:lnTo>
                  <a:lnTo>
                    <a:pt x="18" y="29"/>
                  </a:lnTo>
                  <a:lnTo>
                    <a:pt x="18" y="38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0" y="46"/>
                  </a:lnTo>
                  <a:lnTo>
                    <a:pt x="0" y="245"/>
                  </a:lnTo>
                  <a:lnTo>
                    <a:pt x="106" y="245"/>
                  </a:lnTo>
                  <a:lnTo>
                    <a:pt x="106" y="53"/>
                  </a:lnTo>
                  <a:close/>
                  <a:moveTo>
                    <a:pt x="66" y="58"/>
                  </a:moveTo>
                  <a:lnTo>
                    <a:pt x="78" y="58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66" y="58"/>
                  </a:lnTo>
                  <a:close/>
                  <a:moveTo>
                    <a:pt x="66" y="94"/>
                  </a:moveTo>
                  <a:lnTo>
                    <a:pt x="78" y="94"/>
                  </a:lnTo>
                  <a:lnTo>
                    <a:pt x="78" y="115"/>
                  </a:lnTo>
                  <a:lnTo>
                    <a:pt x="66" y="115"/>
                  </a:lnTo>
                  <a:lnTo>
                    <a:pt x="66" y="94"/>
                  </a:lnTo>
                  <a:close/>
                  <a:moveTo>
                    <a:pt x="66" y="120"/>
                  </a:moveTo>
                  <a:lnTo>
                    <a:pt x="78" y="120"/>
                  </a:lnTo>
                  <a:lnTo>
                    <a:pt x="78" y="142"/>
                  </a:lnTo>
                  <a:lnTo>
                    <a:pt x="66" y="142"/>
                  </a:lnTo>
                  <a:lnTo>
                    <a:pt x="66" y="120"/>
                  </a:lnTo>
                  <a:close/>
                  <a:moveTo>
                    <a:pt x="66" y="147"/>
                  </a:moveTo>
                  <a:lnTo>
                    <a:pt x="78" y="147"/>
                  </a:lnTo>
                  <a:lnTo>
                    <a:pt x="78" y="167"/>
                  </a:lnTo>
                  <a:lnTo>
                    <a:pt x="66" y="167"/>
                  </a:lnTo>
                  <a:lnTo>
                    <a:pt x="66" y="147"/>
                  </a:lnTo>
                  <a:close/>
                  <a:moveTo>
                    <a:pt x="9" y="58"/>
                  </a:moveTo>
                  <a:lnTo>
                    <a:pt x="20" y="58"/>
                  </a:lnTo>
                  <a:lnTo>
                    <a:pt x="20" y="78"/>
                  </a:lnTo>
                  <a:lnTo>
                    <a:pt x="9" y="78"/>
                  </a:lnTo>
                  <a:lnTo>
                    <a:pt x="9" y="58"/>
                  </a:lnTo>
                  <a:close/>
                  <a:moveTo>
                    <a:pt x="9" y="94"/>
                  </a:moveTo>
                  <a:lnTo>
                    <a:pt x="20" y="94"/>
                  </a:lnTo>
                  <a:lnTo>
                    <a:pt x="20" y="115"/>
                  </a:lnTo>
                  <a:lnTo>
                    <a:pt x="9" y="115"/>
                  </a:lnTo>
                  <a:lnTo>
                    <a:pt x="9" y="94"/>
                  </a:lnTo>
                  <a:close/>
                  <a:moveTo>
                    <a:pt x="9" y="120"/>
                  </a:moveTo>
                  <a:lnTo>
                    <a:pt x="20" y="120"/>
                  </a:lnTo>
                  <a:lnTo>
                    <a:pt x="20" y="142"/>
                  </a:lnTo>
                  <a:lnTo>
                    <a:pt x="9" y="142"/>
                  </a:lnTo>
                  <a:lnTo>
                    <a:pt x="9" y="120"/>
                  </a:lnTo>
                  <a:close/>
                  <a:moveTo>
                    <a:pt x="9" y="147"/>
                  </a:moveTo>
                  <a:lnTo>
                    <a:pt x="20" y="147"/>
                  </a:lnTo>
                  <a:lnTo>
                    <a:pt x="20" y="167"/>
                  </a:lnTo>
                  <a:lnTo>
                    <a:pt x="9" y="167"/>
                  </a:lnTo>
                  <a:lnTo>
                    <a:pt x="9" y="147"/>
                  </a:lnTo>
                  <a:close/>
                  <a:moveTo>
                    <a:pt x="9" y="173"/>
                  </a:moveTo>
                  <a:lnTo>
                    <a:pt x="20" y="173"/>
                  </a:lnTo>
                  <a:lnTo>
                    <a:pt x="20" y="193"/>
                  </a:lnTo>
                  <a:lnTo>
                    <a:pt x="9" y="193"/>
                  </a:lnTo>
                  <a:lnTo>
                    <a:pt x="9" y="173"/>
                  </a:lnTo>
                  <a:close/>
                  <a:moveTo>
                    <a:pt x="13" y="239"/>
                  </a:moveTo>
                  <a:lnTo>
                    <a:pt x="9" y="239"/>
                  </a:lnTo>
                  <a:lnTo>
                    <a:pt x="9" y="209"/>
                  </a:lnTo>
                  <a:lnTo>
                    <a:pt x="13" y="209"/>
                  </a:lnTo>
                  <a:lnTo>
                    <a:pt x="13" y="239"/>
                  </a:lnTo>
                  <a:close/>
                  <a:moveTo>
                    <a:pt x="22" y="239"/>
                  </a:moveTo>
                  <a:lnTo>
                    <a:pt x="17" y="239"/>
                  </a:lnTo>
                  <a:lnTo>
                    <a:pt x="17" y="209"/>
                  </a:lnTo>
                  <a:lnTo>
                    <a:pt x="22" y="209"/>
                  </a:lnTo>
                  <a:lnTo>
                    <a:pt x="22" y="239"/>
                  </a:lnTo>
                  <a:close/>
                  <a:moveTo>
                    <a:pt x="30" y="239"/>
                  </a:moveTo>
                  <a:lnTo>
                    <a:pt x="25" y="239"/>
                  </a:lnTo>
                  <a:lnTo>
                    <a:pt x="25" y="209"/>
                  </a:lnTo>
                  <a:lnTo>
                    <a:pt x="30" y="209"/>
                  </a:lnTo>
                  <a:lnTo>
                    <a:pt x="30" y="239"/>
                  </a:lnTo>
                  <a:close/>
                  <a:moveTo>
                    <a:pt x="38" y="239"/>
                  </a:moveTo>
                  <a:lnTo>
                    <a:pt x="34" y="239"/>
                  </a:lnTo>
                  <a:lnTo>
                    <a:pt x="34" y="209"/>
                  </a:lnTo>
                  <a:lnTo>
                    <a:pt x="38" y="209"/>
                  </a:lnTo>
                  <a:lnTo>
                    <a:pt x="38" y="239"/>
                  </a:lnTo>
                  <a:close/>
                  <a:moveTo>
                    <a:pt x="39" y="193"/>
                  </a:moveTo>
                  <a:lnTo>
                    <a:pt x="28" y="193"/>
                  </a:lnTo>
                  <a:lnTo>
                    <a:pt x="28" y="173"/>
                  </a:lnTo>
                  <a:lnTo>
                    <a:pt x="39" y="173"/>
                  </a:lnTo>
                  <a:lnTo>
                    <a:pt x="39" y="193"/>
                  </a:lnTo>
                  <a:close/>
                  <a:moveTo>
                    <a:pt x="39" y="167"/>
                  </a:moveTo>
                  <a:lnTo>
                    <a:pt x="28" y="167"/>
                  </a:lnTo>
                  <a:lnTo>
                    <a:pt x="28" y="147"/>
                  </a:lnTo>
                  <a:lnTo>
                    <a:pt x="39" y="147"/>
                  </a:lnTo>
                  <a:lnTo>
                    <a:pt x="39" y="167"/>
                  </a:lnTo>
                  <a:close/>
                  <a:moveTo>
                    <a:pt x="39" y="142"/>
                  </a:moveTo>
                  <a:lnTo>
                    <a:pt x="28" y="142"/>
                  </a:lnTo>
                  <a:lnTo>
                    <a:pt x="28" y="120"/>
                  </a:lnTo>
                  <a:lnTo>
                    <a:pt x="39" y="120"/>
                  </a:lnTo>
                  <a:lnTo>
                    <a:pt x="39" y="142"/>
                  </a:lnTo>
                  <a:close/>
                  <a:moveTo>
                    <a:pt x="39" y="115"/>
                  </a:moveTo>
                  <a:lnTo>
                    <a:pt x="28" y="115"/>
                  </a:lnTo>
                  <a:lnTo>
                    <a:pt x="28" y="94"/>
                  </a:lnTo>
                  <a:lnTo>
                    <a:pt x="39" y="94"/>
                  </a:lnTo>
                  <a:lnTo>
                    <a:pt x="39" y="115"/>
                  </a:lnTo>
                  <a:close/>
                  <a:moveTo>
                    <a:pt x="39" y="78"/>
                  </a:moveTo>
                  <a:lnTo>
                    <a:pt x="28" y="78"/>
                  </a:lnTo>
                  <a:lnTo>
                    <a:pt x="28" y="58"/>
                  </a:lnTo>
                  <a:lnTo>
                    <a:pt x="39" y="58"/>
                  </a:lnTo>
                  <a:lnTo>
                    <a:pt x="39" y="78"/>
                  </a:lnTo>
                  <a:close/>
                  <a:moveTo>
                    <a:pt x="47" y="239"/>
                  </a:moveTo>
                  <a:lnTo>
                    <a:pt x="42" y="239"/>
                  </a:lnTo>
                  <a:lnTo>
                    <a:pt x="42" y="209"/>
                  </a:lnTo>
                  <a:lnTo>
                    <a:pt x="47" y="209"/>
                  </a:lnTo>
                  <a:lnTo>
                    <a:pt x="47" y="239"/>
                  </a:lnTo>
                  <a:close/>
                  <a:moveTo>
                    <a:pt x="55" y="239"/>
                  </a:moveTo>
                  <a:lnTo>
                    <a:pt x="50" y="239"/>
                  </a:lnTo>
                  <a:lnTo>
                    <a:pt x="50" y="209"/>
                  </a:lnTo>
                  <a:lnTo>
                    <a:pt x="55" y="209"/>
                  </a:lnTo>
                  <a:lnTo>
                    <a:pt x="55" y="239"/>
                  </a:lnTo>
                  <a:close/>
                  <a:moveTo>
                    <a:pt x="58" y="193"/>
                  </a:moveTo>
                  <a:lnTo>
                    <a:pt x="47" y="193"/>
                  </a:lnTo>
                  <a:lnTo>
                    <a:pt x="47" y="173"/>
                  </a:lnTo>
                  <a:lnTo>
                    <a:pt x="58" y="173"/>
                  </a:lnTo>
                  <a:lnTo>
                    <a:pt x="58" y="193"/>
                  </a:lnTo>
                  <a:close/>
                  <a:moveTo>
                    <a:pt x="58" y="167"/>
                  </a:moveTo>
                  <a:lnTo>
                    <a:pt x="47" y="167"/>
                  </a:lnTo>
                  <a:lnTo>
                    <a:pt x="47" y="147"/>
                  </a:lnTo>
                  <a:lnTo>
                    <a:pt x="58" y="147"/>
                  </a:lnTo>
                  <a:lnTo>
                    <a:pt x="58" y="167"/>
                  </a:lnTo>
                  <a:close/>
                  <a:moveTo>
                    <a:pt x="58" y="142"/>
                  </a:moveTo>
                  <a:lnTo>
                    <a:pt x="47" y="142"/>
                  </a:lnTo>
                  <a:lnTo>
                    <a:pt x="47" y="120"/>
                  </a:lnTo>
                  <a:lnTo>
                    <a:pt x="58" y="120"/>
                  </a:lnTo>
                  <a:lnTo>
                    <a:pt x="58" y="142"/>
                  </a:lnTo>
                  <a:close/>
                  <a:moveTo>
                    <a:pt x="58" y="115"/>
                  </a:moveTo>
                  <a:lnTo>
                    <a:pt x="47" y="115"/>
                  </a:lnTo>
                  <a:lnTo>
                    <a:pt x="47" y="94"/>
                  </a:lnTo>
                  <a:lnTo>
                    <a:pt x="58" y="94"/>
                  </a:lnTo>
                  <a:lnTo>
                    <a:pt x="58" y="115"/>
                  </a:lnTo>
                  <a:close/>
                  <a:moveTo>
                    <a:pt x="58" y="78"/>
                  </a:moveTo>
                  <a:lnTo>
                    <a:pt x="47" y="78"/>
                  </a:lnTo>
                  <a:lnTo>
                    <a:pt x="47" y="58"/>
                  </a:lnTo>
                  <a:lnTo>
                    <a:pt x="58" y="58"/>
                  </a:lnTo>
                  <a:lnTo>
                    <a:pt x="58" y="78"/>
                  </a:lnTo>
                  <a:close/>
                  <a:moveTo>
                    <a:pt x="63" y="239"/>
                  </a:moveTo>
                  <a:lnTo>
                    <a:pt x="59" y="239"/>
                  </a:lnTo>
                  <a:lnTo>
                    <a:pt x="59" y="209"/>
                  </a:lnTo>
                  <a:lnTo>
                    <a:pt x="63" y="209"/>
                  </a:lnTo>
                  <a:lnTo>
                    <a:pt x="63" y="239"/>
                  </a:lnTo>
                  <a:close/>
                  <a:moveTo>
                    <a:pt x="66" y="173"/>
                  </a:moveTo>
                  <a:lnTo>
                    <a:pt x="78" y="173"/>
                  </a:lnTo>
                  <a:lnTo>
                    <a:pt x="78" y="193"/>
                  </a:lnTo>
                  <a:lnTo>
                    <a:pt x="66" y="193"/>
                  </a:lnTo>
                  <a:lnTo>
                    <a:pt x="66" y="173"/>
                  </a:lnTo>
                  <a:close/>
                  <a:moveTo>
                    <a:pt x="71" y="239"/>
                  </a:moveTo>
                  <a:lnTo>
                    <a:pt x="67" y="239"/>
                  </a:lnTo>
                  <a:lnTo>
                    <a:pt x="67" y="209"/>
                  </a:lnTo>
                  <a:lnTo>
                    <a:pt x="71" y="209"/>
                  </a:lnTo>
                  <a:lnTo>
                    <a:pt x="71" y="239"/>
                  </a:lnTo>
                  <a:close/>
                  <a:moveTo>
                    <a:pt x="79" y="239"/>
                  </a:moveTo>
                  <a:lnTo>
                    <a:pt x="76" y="239"/>
                  </a:lnTo>
                  <a:lnTo>
                    <a:pt x="76" y="209"/>
                  </a:lnTo>
                  <a:lnTo>
                    <a:pt x="79" y="209"/>
                  </a:lnTo>
                  <a:lnTo>
                    <a:pt x="79" y="239"/>
                  </a:lnTo>
                  <a:close/>
                  <a:moveTo>
                    <a:pt x="88" y="239"/>
                  </a:moveTo>
                  <a:lnTo>
                    <a:pt x="84" y="239"/>
                  </a:lnTo>
                  <a:lnTo>
                    <a:pt x="84" y="209"/>
                  </a:lnTo>
                  <a:lnTo>
                    <a:pt x="88" y="209"/>
                  </a:lnTo>
                  <a:lnTo>
                    <a:pt x="88" y="239"/>
                  </a:lnTo>
                  <a:close/>
                  <a:moveTo>
                    <a:pt x="96" y="239"/>
                  </a:moveTo>
                  <a:lnTo>
                    <a:pt x="92" y="239"/>
                  </a:lnTo>
                  <a:lnTo>
                    <a:pt x="92" y="209"/>
                  </a:lnTo>
                  <a:lnTo>
                    <a:pt x="96" y="209"/>
                  </a:lnTo>
                  <a:lnTo>
                    <a:pt x="96" y="239"/>
                  </a:lnTo>
                  <a:close/>
                  <a:moveTo>
                    <a:pt x="96" y="193"/>
                  </a:moveTo>
                  <a:lnTo>
                    <a:pt x="85" y="193"/>
                  </a:lnTo>
                  <a:lnTo>
                    <a:pt x="85" y="173"/>
                  </a:lnTo>
                  <a:lnTo>
                    <a:pt x="96" y="173"/>
                  </a:lnTo>
                  <a:lnTo>
                    <a:pt x="96" y="193"/>
                  </a:lnTo>
                  <a:close/>
                  <a:moveTo>
                    <a:pt x="96" y="167"/>
                  </a:moveTo>
                  <a:lnTo>
                    <a:pt x="85" y="167"/>
                  </a:lnTo>
                  <a:lnTo>
                    <a:pt x="85" y="147"/>
                  </a:lnTo>
                  <a:lnTo>
                    <a:pt x="96" y="147"/>
                  </a:lnTo>
                  <a:lnTo>
                    <a:pt x="96" y="167"/>
                  </a:lnTo>
                  <a:close/>
                  <a:moveTo>
                    <a:pt x="96" y="142"/>
                  </a:moveTo>
                  <a:lnTo>
                    <a:pt x="85" y="142"/>
                  </a:lnTo>
                  <a:lnTo>
                    <a:pt x="85" y="120"/>
                  </a:lnTo>
                  <a:lnTo>
                    <a:pt x="96" y="120"/>
                  </a:lnTo>
                  <a:lnTo>
                    <a:pt x="96" y="142"/>
                  </a:lnTo>
                  <a:close/>
                  <a:moveTo>
                    <a:pt x="96" y="115"/>
                  </a:moveTo>
                  <a:lnTo>
                    <a:pt x="85" y="115"/>
                  </a:lnTo>
                  <a:lnTo>
                    <a:pt x="85" y="94"/>
                  </a:lnTo>
                  <a:lnTo>
                    <a:pt x="96" y="94"/>
                  </a:lnTo>
                  <a:lnTo>
                    <a:pt x="96" y="115"/>
                  </a:lnTo>
                  <a:close/>
                  <a:moveTo>
                    <a:pt x="96" y="78"/>
                  </a:moveTo>
                  <a:lnTo>
                    <a:pt x="85" y="78"/>
                  </a:lnTo>
                  <a:lnTo>
                    <a:pt x="85" y="58"/>
                  </a:lnTo>
                  <a:lnTo>
                    <a:pt x="96" y="58"/>
                  </a:lnTo>
                  <a:lnTo>
                    <a:pt x="96" y="7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Rectangle 406"/>
            <p:cNvSpPr>
              <a:spLocks noChangeArrowheads="1"/>
            </p:cNvSpPr>
            <p:nvPr userDrawn="1"/>
          </p:nvSpPr>
          <p:spPr bwMode="gray">
            <a:xfrm>
              <a:off x="10790897" y="3342377"/>
              <a:ext cx="373177" cy="789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Rectangle 407"/>
            <p:cNvSpPr>
              <a:spLocks noChangeArrowheads="1"/>
            </p:cNvSpPr>
            <p:nvPr userDrawn="1"/>
          </p:nvSpPr>
          <p:spPr bwMode="gray">
            <a:xfrm>
              <a:off x="10825883" y="3311279"/>
              <a:ext cx="307095" cy="31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Rectangle 408"/>
            <p:cNvSpPr>
              <a:spLocks noChangeArrowheads="1"/>
            </p:cNvSpPr>
            <p:nvPr userDrawn="1"/>
          </p:nvSpPr>
          <p:spPr bwMode="gray">
            <a:xfrm>
              <a:off x="10853093" y="3276293"/>
              <a:ext cx="248784" cy="3498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Freeform 409"/>
            <p:cNvSpPr>
              <a:spLocks/>
            </p:cNvSpPr>
            <p:nvPr userDrawn="1"/>
          </p:nvSpPr>
          <p:spPr bwMode="gray">
            <a:xfrm>
              <a:off x="1081810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410"/>
            <p:cNvSpPr>
              <a:spLocks/>
            </p:cNvSpPr>
            <p:nvPr userDrawn="1"/>
          </p:nvSpPr>
          <p:spPr bwMode="gray">
            <a:xfrm>
              <a:off x="1087641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411"/>
            <p:cNvSpPr>
              <a:spLocks/>
            </p:cNvSpPr>
            <p:nvPr userDrawn="1"/>
          </p:nvSpPr>
          <p:spPr bwMode="gray">
            <a:xfrm>
              <a:off x="10934727" y="355228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412"/>
            <p:cNvSpPr>
              <a:spLocks/>
            </p:cNvSpPr>
            <p:nvPr userDrawn="1"/>
          </p:nvSpPr>
          <p:spPr bwMode="gray">
            <a:xfrm>
              <a:off x="1098914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413"/>
            <p:cNvSpPr>
              <a:spLocks/>
            </p:cNvSpPr>
            <p:nvPr userDrawn="1"/>
          </p:nvSpPr>
          <p:spPr bwMode="gray">
            <a:xfrm>
              <a:off x="1104745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414"/>
            <p:cNvSpPr>
              <a:spLocks/>
            </p:cNvSpPr>
            <p:nvPr userDrawn="1"/>
          </p:nvSpPr>
          <p:spPr bwMode="gray">
            <a:xfrm>
              <a:off x="11101877" y="355228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415"/>
            <p:cNvSpPr>
              <a:spLocks/>
            </p:cNvSpPr>
            <p:nvPr userDrawn="1"/>
          </p:nvSpPr>
          <p:spPr bwMode="gray">
            <a:xfrm>
              <a:off x="1081810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416"/>
            <p:cNvSpPr>
              <a:spLocks/>
            </p:cNvSpPr>
            <p:nvPr userDrawn="1"/>
          </p:nvSpPr>
          <p:spPr bwMode="gray">
            <a:xfrm>
              <a:off x="1087641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Freeform 417"/>
            <p:cNvSpPr>
              <a:spLocks/>
            </p:cNvSpPr>
            <p:nvPr userDrawn="1"/>
          </p:nvSpPr>
          <p:spPr bwMode="gray">
            <a:xfrm>
              <a:off x="10934727" y="362225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418"/>
            <p:cNvSpPr>
              <a:spLocks/>
            </p:cNvSpPr>
            <p:nvPr userDrawn="1"/>
          </p:nvSpPr>
          <p:spPr bwMode="gray">
            <a:xfrm>
              <a:off x="1098914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419"/>
            <p:cNvSpPr>
              <a:spLocks/>
            </p:cNvSpPr>
            <p:nvPr userDrawn="1"/>
          </p:nvSpPr>
          <p:spPr bwMode="gray">
            <a:xfrm>
              <a:off x="1104745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420"/>
            <p:cNvSpPr>
              <a:spLocks/>
            </p:cNvSpPr>
            <p:nvPr userDrawn="1"/>
          </p:nvSpPr>
          <p:spPr bwMode="gray">
            <a:xfrm>
              <a:off x="11101877" y="362225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421"/>
            <p:cNvSpPr>
              <a:spLocks/>
            </p:cNvSpPr>
            <p:nvPr userDrawn="1"/>
          </p:nvSpPr>
          <p:spPr bwMode="gray">
            <a:xfrm>
              <a:off x="1081810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422"/>
            <p:cNvSpPr>
              <a:spLocks/>
            </p:cNvSpPr>
            <p:nvPr userDrawn="1"/>
          </p:nvSpPr>
          <p:spPr bwMode="gray">
            <a:xfrm>
              <a:off x="1087641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423"/>
            <p:cNvSpPr>
              <a:spLocks/>
            </p:cNvSpPr>
            <p:nvPr userDrawn="1"/>
          </p:nvSpPr>
          <p:spPr bwMode="gray">
            <a:xfrm>
              <a:off x="10934727" y="3688344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424"/>
            <p:cNvSpPr>
              <a:spLocks/>
            </p:cNvSpPr>
            <p:nvPr userDrawn="1"/>
          </p:nvSpPr>
          <p:spPr bwMode="gray">
            <a:xfrm>
              <a:off x="1098914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425"/>
            <p:cNvSpPr>
              <a:spLocks/>
            </p:cNvSpPr>
            <p:nvPr userDrawn="1"/>
          </p:nvSpPr>
          <p:spPr bwMode="gray">
            <a:xfrm>
              <a:off x="1104745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426"/>
            <p:cNvSpPr>
              <a:spLocks/>
            </p:cNvSpPr>
            <p:nvPr userDrawn="1"/>
          </p:nvSpPr>
          <p:spPr bwMode="gray">
            <a:xfrm>
              <a:off x="11101877" y="3688344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427"/>
            <p:cNvSpPr>
              <a:spLocks/>
            </p:cNvSpPr>
            <p:nvPr userDrawn="1"/>
          </p:nvSpPr>
          <p:spPr bwMode="gray">
            <a:xfrm>
              <a:off x="1081810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428"/>
            <p:cNvSpPr>
              <a:spLocks/>
            </p:cNvSpPr>
            <p:nvPr userDrawn="1"/>
          </p:nvSpPr>
          <p:spPr bwMode="gray">
            <a:xfrm>
              <a:off x="1087641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429"/>
            <p:cNvSpPr>
              <a:spLocks/>
            </p:cNvSpPr>
            <p:nvPr userDrawn="1"/>
          </p:nvSpPr>
          <p:spPr bwMode="gray">
            <a:xfrm>
              <a:off x="10934727" y="3762201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430"/>
            <p:cNvSpPr>
              <a:spLocks/>
            </p:cNvSpPr>
            <p:nvPr userDrawn="1"/>
          </p:nvSpPr>
          <p:spPr bwMode="gray">
            <a:xfrm>
              <a:off x="1098914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431"/>
            <p:cNvSpPr>
              <a:spLocks/>
            </p:cNvSpPr>
            <p:nvPr userDrawn="1"/>
          </p:nvSpPr>
          <p:spPr bwMode="gray">
            <a:xfrm>
              <a:off x="1104745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432"/>
            <p:cNvSpPr>
              <a:spLocks/>
            </p:cNvSpPr>
            <p:nvPr userDrawn="1"/>
          </p:nvSpPr>
          <p:spPr bwMode="gray">
            <a:xfrm>
              <a:off x="11101877" y="3762201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Freeform 433"/>
            <p:cNvSpPr>
              <a:spLocks/>
            </p:cNvSpPr>
            <p:nvPr userDrawn="1"/>
          </p:nvSpPr>
          <p:spPr bwMode="gray">
            <a:xfrm>
              <a:off x="1081810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Freeform 434"/>
            <p:cNvSpPr>
              <a:spLocks/>
            </p:cNvSpPr>
            <p:nvPr userDrawn="1"/>
          </p:nvSpPr>
          <p:spPr bwMode="gray">
            <a:xfrm>
              <a:off x="1087641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435"/>
            <p:cNvSpPr>
              <a:spLocks/>
            </p:cNvSpPr>
            <p:nvPr userDrawn="1"/>
          </p:nvSpPr>
          <p:spPr bwMode="gray">
            <a:xfrm>
              <a:off x="10934727" y="3828285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436"/>
            <p:cNvSpPr>
              <a:spLocks/>
            </p:cNvSpPr>
            <p:nvPr userDrawn="1"/>
          </p:nvSpPr>
          <p:spPr bwMode="gray">
            <a:xfrm>
              <a:off x="1098914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437"/>
            <p:cNvSpPr>
              <a:spLocks/>
            </p:cNvSpPr>
            <p:nvPr userDrawn="1"/>
          </p:nvSpPr>
          <p:spPr bwMode="gray">
            <a:xfrm>
              <a:off x="1104745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438"/>
            <p:cNvSpPr>
              <a:spLocks/>
            </p:cNvSpPr>
            <p:nvPr userDrawn="1"/>
          </p:nvSpPr>
          <p:spPr bwMode="gray">
            <a:xfrm>
              <a:off x="11101877" y="3828285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439"/>
            <p:cNvSpPr>
              <a:spLocks/>
            </p:cNvSpPr>
            <p:nvPr userDrawn="1"/>
          </p:nvSpPr>
          <p:spPr bwMode="gray">
            <a:xfrm>
              <a:off x="10818109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440"/>
            <p:cNvSpPr>
              <a:spLocks/>
            </p:cNvSpPr>
            <p:nvPr userDrawn="1"/>
          </p:nvSpPr>
          <p:spPr bwMode="gray">
            <a:xfrm>
              <a:off x="10876416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441"/>
            <p:cNvSpPr>
              <a:spLocks/>
            </p:cNvSpPr>
            <p:nvPr userDrawn="1"/>
          </p:nvSpPr>
          <p:spPr bwMode="gray">
            <a:xfrm>
              <a:off x="10934727" y="3902142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443"/>
            <p:cNvSpPr>
              <a:spLocks/>
            </p:cNvSpPr>
            <p:nvPr userDrawn="1"/>
          </p:nvSpPr>
          <p:spPr bwMode="gray">
            <a:xfrm>
              <a:off x="1098914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444"/>
            <p:cNvSpPr>
              <a:spLocks/>
            </p:cNvSpPr>
            <p:nvPr userDrawn="1"/>
          </p:nvSpPr>
          <p:spPr bwMode="gray">
            <a:xfrm>
              <a:off x="1104745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445"/>
            <p:cNvSpPr>
              <a:spLocks/>
            </p:cNvSpPr>
            <p:nvPr userDrawn="1"/>
          </p:nvSpPr>
          <p:spPr bwMode="gray">
            <a:xfrm>
              <a:off x="11101877" y="3902140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446"/>
            <p:cNvSpPr>
              <a:spLocks/>
            </p:cNvSpPr>
            <p:nvPr userDrawn="1"/>
          </p:nvSpPr>
          <p:spPr bwMode="gray">
            <a:xfrm>
              <a:off x="1081810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447"/>
            <p:cNvSpPr>
              <a:spLocks/>
            </p:cNvSpPr>
            <p:nvPr userDrawn="1"/>
          </p:nvSpPr>
          <p:spPr bwMode="gray">
            <a:xfrm>
              <a:off x="1087641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448"/>
            <p:cNvSpPr>
              <a:spLocks/>
            </p:cNvSpPr>
            <p:nvPr userDrawn="1"/>
          </p:nvSpPr>
          <p:spPr bwMode="gray">
            <a:xfrm>
              <a:off x="10934725" y="3972110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449"/>
            <p:cNvSpPr>
              <a:spLocks/>
            </p:cNvSpPr>
            <p:nvPr userDrawn="1"/>
          </p:nvSpPr>
          <p:spPr bwMode="gray">
            <a:xfrm>
              <a:off x="1098914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450"/>
            <p:cNvSpPr>
              <a:spLocks/>
            </p:cNvSpPr>
            <p:nvPr userDrawn="1"/>
          </p:nvSpPr>
          <p:spPr bwMode="gray">
            <a:xfrm>
              <a:off x="1104745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451"/>
            <p:cNvSpPr>
              <a:spLocks/>
            </p:cNvSpPr>
            <p:nvPr userDrawn="1"/>
          </p:nvSpPr>
          <p:spPr bwMode="gray">
            <a:xfrm>
              <a:off x="11101877" y="3972110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452"/>
            <p:cNvSpPr>
              <a:spLocks/>
            </p:cNvSpPr>
            <p:nvPr userDrawn="1"/>
          </p:nvSpPr>
          <p:spPr bwMode="gray">
            <a:xfrm>
              <a:off x="1081810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453"/>
            <p:cNvSpPr>
              <a:spLocks/>
            </p:cNvSpPr>
            <p:nvPr userDrawn="1"/>
          </p:nvSpPr>
          <p:spPr bwMode="gray">
            <a:xfrm>
              <a:off x="1087641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454"/>
            <p:cNvSpPr>
              <a:spLocks/>
            </p:cNvSpPr>
            <p:nvPr userDrawn="1"/>
          </p:nvSpPr>
          <p:spPr bwMode="gray">
            <a:xfrm>
              <a:off x="10934725" y="4042082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2" name="Freeform 455"/>
            <p:cNvSpPr>
              <a:spLocks/>
            </p:cNvSpPr>
            <p:nvPr userDrawn="1"/>
          </p:nvSpPr>
          <p:spPr bwMode="gray">
            <a:xfrm>
              <a:off x="1098914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3" name="Freeform 456"/>
            <p:cNvSpPr>
              <a:spLocks/>
            </p:cNvSpPr>
            <p:nvPr userDrawn="1"/>
          </p:nvSpPr>
          <p:spPr bwMode="gray">
            <a:xfrm>
              <a:off x="1104745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4" name="Freeform 457"/>
            <p:cNvSpPr>
              <a:spLocks/>
            </p:cNvSpPr>
            <p:nvPr userDrawn="1"/>
          </p:nvSpPr>
          <p:spPr bwMode="gray">
            <a:xfrm>
              <a:off x="11101877" y="4042082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5" name="Freeform 458"/>
            <p:cNvSpPr>
              <a:spLocks/>
            </p:cNvSpPr>
            <p:nvPr userDrawn="1"/>
          </p:nvSpPr>
          <p:spPr bwMode="gray">
            <a:xfrm>
              <a:off x="1081810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6" name="Freeform 459"/>
            <p:cNvSpPr>
              <a:spLocks/>
            </p:cNvSpPr>
            <p:nvPr userDrawn="1"/>
          </p:nvSpPr>
          <p:spPr bwMode="gray">
            <a:xfrm>
              <a:off x="1087641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7" name="Freeform 460"/>
            <p:cNvSpPr>
              <a:spLocks/>
            </p:cNvSpPr>
            <p:nvPr userDrawn="1"/>
          </p:nvSpPr>
          <p:spPr bwMode="gray">
            <a:xfrm>
              <a:off x="10934725" y="3408456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8" name="Freeform 461"/>
            <p:cNvSpPr>
              <a:spLocks/>
            </p:cNvSpPr>
            <p:nvPr userDrawn="1"/>
          </p:nvSpPr>
          <p:spPr bwMode="gray">
            <a:xfrm>
              <a:off x="1098914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9" name="Freeform 462"/>
            <p:cNvSpPr>
              <a:spLocks/>
            </p:cNvSpPr>
            <p:nvPr userDrawn="1"/>
          </p:nvSpPr>
          <p:spPr bwMode="gray">
            <a:xfrm>
              <a:off x="1104745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0" name="Freeform 463"/>
            <p:cNvSpPr>
              <a:spLocks/>
            </p:cNvSpPr>
            <p:nvPr userDrawn="1"/>
          </p:nvSpPr>
          <p:spPr bwMode="gray">
            <a:xfrm>
              <a:off x="11101877" y="3408456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1" name="Freeform 464"/>
            <p:cNvSpPr>
              <a:spLocks/>
            </p:cNvSpPr>
            <p:nvPr userDrawn="1"/>
          </p:nvSpPr>
          <p:spPr bwMode="gray">
            <a:xfrm>
              <a:off x="1081810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2" name="Freeform 465"/>
            <p:cNvSpPr>
              <a:spLocks/>
            </p:cNvSpPr>
            <p:nvPr userDrawn="1"/>
          </p:nvSpPr>
          <p:spPr bwMode="gray">
            <a:xfrm>
              <a:off x="1087641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3" name="Freeform 466"/>
            <p:cNvSpPr>
              <a:spLocks/>
            </p:cNvSpPr>
            <p:nvPr userDrawn="1"/>
          </p:nvSpPr>
          <p:spPr bwMode="gray">
            <a:xfrm>
              <a:off x="10934725" y="3478426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4" name="Freeform 467"/>
            <p:cNvSpPr>
              <a:spLocks/>
            </p:cNvSpPr>
            <p:nvPr userDrawn="1"/>
          </p:nvSpPr>
          <p:spPr bwMode="gray">
            <a:xfrm>
              <a:off x="1098914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5" name="Freeform 468"/>
            <p:cNvSpPr>
              <a:spLocks/>
            </p:cNvSpPr>
            <p:nvPr userDrawn="1"/>
          </p:nvSpPr>
          <p:spPr bwMode="gray">
            <a:xfrm>
              <a:off x="1104745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6" name="Freeform 469"/>
            <p:cNvSpPr>
              <a:spLocks/>
            </p:cNvSpPr>
            <p:nvPr userDrawn="1"/>
          </p:nvSpPr>
          <p:spPr bwMode="gray">
            <a:xfrm>
              <a:off x="11101877" y="3478426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7" name="Rectangle 470"/>
            <p:cNvSpPr>
              <a:spLocks noChangeArrowheads="1"/>
            </p:cNvSpPr>
            <p:nvPr userDrawn="1"/>
          </p:nvSpPr>
          <p:spPr bwMode="gray">
            <a:xfrm>
              <a:off x="10417720" y="4800097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8" name="Rectangle 471"/>
            <p:cNvSpPr>
              <a:spLocks noChangeArrowheads="1"/>
            </p:cNvSpPr>
            <p:nvPr userDrawn="1"/>
          </p:nvSpPr>
          <p:spPr bwMode="gray">
            <a:xfrm>
              <a:off x="10417720" y="4873955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9" name="Rectangle 472"/>
            <p:cNvSpPr>
              <a:spLocks noChangeArrowheads="1"/>
            </p:cNvSpPr>
            <p:nvPr userDrawn="1"/>
          </p:nvSpPr>
          <p:spPr bwMode="gray">
            <a:xfrm>
              <a:off x="10417720" y="4835083"/>
              <a:ext cx="621962" cy="3887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0" name="Rectangle 473"/>
            <p:cNvSpPr>
              <a:spLocks noChangeArrowheads="1"/>
            </p:cNvSpPr>
            <p:nvPr userDrawn="1"/>
          </p:nvSpPr>
          <p:spPr bwMode="gray">
            <a:xfrm>
              <a:off x="10845318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1" name="Rectangle 474"/>
            <p:cNvSpPr>
              <a:spLocks noChangeArrowheads="1"/>
            </p:cNvSpPr>
            <p:nvPr userDrawn="1"/>
          </p:nvSpPr>
          <p:spPr bwMode="gray">
            <a:xfrm>
              <a:off x="10926949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2" name="Rectangle 475"/>
            <p:cNvSpPr>
              <a:spLocks noChangeArrowheads="1"/>
            </p:cNvSpPr>
            <p:nvPr userDrawn="1"/>
          </p:nvSpPr>
          <p:spPr bwMode="gray">
            <a:xfrm>
              <a:off x="10670390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3" name="Rectangle 476"/>
            <p:cNvSpPr>
              <a:spLocks noChangeArrowheads="1"/>
            </p:cNvSpPr>
            <p:nvPr userDrawn="1"/>
          </p:nvSpPr>
          <p:spPr bwMode="gray">
            <a:xfrm>
              <a:off x="10752023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4" name="Rectangle 477"/>
            <p:cNvSpPr>
              <a:spLocks noChangeArrowheads="1"/>
            </p:cNvSpPr>
            <p:nvPr userDrawn="1"/>
          </p:nvSpPr>
          <p:spPr bwMode="gray">
            <a:xfrm>
              <a:off x="10495465" y="4496890"/>
              <a:ext cx="116618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5" name="Rectangle 478"/>
            <p:cNvSpPr>
              <a:spLocks noChangeArrowheads="1"/>
            </p:cNvSpPr>
            <p:nvPr userDrawn="1"/>
          </p:nvSpPr>
          <p:spPr bwMode="gray">
            <a:xfrm>
              <a:off x="10577097" y="4524101"/>
              <a:ext cx="34986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6" name="Rectangle 479"/>
            <p:cNvSpPr>
              <a:spLocks noChangeArrowheads="1"/>
            </p:cNvSpPr>
            <p:nvPr userDrawn="1"/>
          </p:nvSpPr>
          <p:spPr bwMode="gray">
            <a:xfrm>
              <a:off x="10495465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7" name="Rectangle 480"/>
            <p:cNvSpPr>
              <a:spLocks noChangeArrowheads="1"/>
            </p:cNvSpPr>
            <p:nvPr userDrawn="1"/>
          </p:nvSpPr>
          <p:spPr bwMode="gray">
            <a:xfrm>
              <a:off x="10670390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8" name="Rectangle 481"/>
            <p:cNvSpPr>
              <a:spLocks noChangeArrowheads="1"/>
            </p:cNvSpPr>
            <p:nvPr userDrawn="1"/>
          </p:nvSpPr>
          <p:spPr bwMode="gray">
            <a:xfrm>
              <a:off x="10845318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9" name="Freeform 482"/>
            <p:cNvSpPr>
              <a:spLocks/>
            </p:cNvSpPr>
            <p:nvPr userDrawn="1"/>
          </p:nvSpPr>
          <p:spPr bwMode="gray">
            <a:xfrm>
              <a:off x="10417720" y="4302527"/>
              <a:ext cx="618076" cy="229347"/>
            </a:xfrm>
            <a:custGeom>
              <a:avLst/>
              <a:gdLst>
                <a:gd name="T0" fmla="*/ 159 w 159"/>
                <a:gd name="T1" fmla="*/ 59 h 59"/>
                <a:gd name="T2" fmla="*/ 0 w 159"/>
                <a:gd name="T3" fmla="*/ 59 h 59"/>
                <a:gd name="T4" fmla="*/ 79 w 159"/>
                <a:gd name="T5" fmla="*/ 0 h 59"/>
                <a:gd name="T6" fmla="*/ 159 w 159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59">
                  <a:moveTo>
                    <a:pt x="159" y="59"/>
                  </a:moveTo>
                  <a:lnTo>
                    <a:pt x="0" y="59"/>
                  </a:lnTo>
                  <a:lnTo>
                    <a:pt x="79" y="0"/>
                  </a:lnTo>
                  <a:lnTo>
                    <a:pt x="15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0" name="Freeform 483"/>
            <p:cNvSpPr>
              <a:spLocks/>
            </p:cNvSpPr>
            <p:nvPr userDrawn="1"/>
          </p:nvSpPr>
          <p:spPr bwMode="gray">
            <a:xfrm>
              <a:off x="10697602" y="4302527"/>
              <a:ext cx="338193" cy="229347"/>
            </a:xfrm>
            <a:custGeom>
              <a:avLst/>
              <a:gdLst>
                <a:gd name="T0" fmla="*/ 7 w 87"/>
                <a:gd name="T1" fmla="*/ 0 h 59"/>
                <a:gd name="T2" fmla="*/ 0 w 87"/>
                <a:gd name="T3" fmla="*/ 6 h 59"/>
                <a:gd name="T4" fmla="*/ 46 w 87"/>
                <a:gd name="T5" fmla="*/ 59 h 59"/>
                <a:gd name="T6" fmla="*/ 87 w 87"/>
                <a:gd name="T7" fmla="*/ 59 h 59"/>
                <a:gd name="T8" fmla="*/ 7 w 8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9">
                  <a:moveTo>
                    <a:pt x="7" y="0"/>
                  </a:moveTo>
                  <a:lnTo>
                    <a:pt x="0" y="6"/>
                  </a:lnTo>
                  <a:lnTo>
                    <a:pt x="46" y="59"/>
                  </a:lnTo>
                  <a:lnTo>
                    <a:pt x="87" y="5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1" name="Freeform 484"/>
            <p:cNvSpPr>
              <a:spLocks/>
            </p:cNvSpPr>
            <p:nvPr userDrawn="1"/>
          </p:nvSpPr>
          <p:spPr bwMode="gray">
            <a:xfrm>
              <a:off x="11125202" y="4318075"/>
              <a:ext cx="793001" cy="225461"/>
            </a:xfrm>
            <a:custGeom>
              <a:avLst/>
              <a:gdLst>
                <a:gd name="T0" fmla="*/ 193 w 219"/>
                <a:gd name="T1" fmla="*/ 0 h 63"/>
                <a:gd name="T2" fmla="*/ 198 w 219"/>
                <a:gd name="T3" fmla="*/ 17 h 63"/>
                <a:gd name="T4" fmla="*/ 184 w 219"/>
                <a:gd name="T5" fmla="*/ 44 h 63"/>
                <a:gd name="T6" fmla="*/ 166 w 219"/>
                <a:gd name="T7" fmla="*/ 49 h 63"/>
                <a:gd name="T8" fmla="*/ 11 w 219"/>
                <a:gd name="T9" fmla="*/ 49 h 63"/>
                <a:gd name="T10" fmla="*/ 0 w 219"/>
                <a:gd name="T11" fmla="*/ 48 h 63"/>
                <a:gd name="T12" fmla="*/ 32 w 219"/>
                <a:gd name="T13" fmla="*/ 63 h 63"/>
                <a:gd name="T14" fmla="*/ 187 w 219"/>
                <a:gd name="T15" fmla="*/ 63 h 63"/>
                <a:gd name="T16" fmla="*/ 205 w 219"/>
                <a:gd name="T17" fmla="*/ 58 h 63"/>
                <a:gd name="T18" fmla="*/ 219 w 219"/>
                <a:gd name="T19" fmla="*/ 32 h 63"/>
                <a:gd name="T20" fmla="*/ 193 w 219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63">
                  <a:moveTo>
                    <a:pt x="193" y="0"/>
                  </a:moveTo>
                  <a:cubicBezTo>
                    <a:pt x="196" y="5"/>
                    <a:pt x="198" y="11"/>
                    <a:pt x="198" y="17"/>
                  </a:cubicBezTo>
                  <a:cubicBezTo>
                    <a:pt x="198" y="28"/>
                    <a:pt x="192" y="38"/>
                    <a:pt x="184" y="44"/>
                  </a:cubicBezTo>
                  <a:cubicBezTo>
                    <a:pt x="179" y="47"/>
                    <a:pt x="173" y="49"/>
                    <a:pt x="166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7" y="49"/>
                    <a:pt x="3" y="49"/>
                    <a:pt x="0" y="48"/>
                  </a:cubicBezTo>
                  <a:cubicBezTo>
                    <a:pt x="7" y="57"/>
                    <a:pt x="19" y="63"/>
                    <a:pt x="32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94" y="63"/>
                    <a:pt x="200" y="61"/>
                    <a:pt x="205" y="58"/>
                  </a:cubicBezTo>
                  <a:cubicBezTo>
                    <a:pt x="213" y="53"/>
                    <a:pt x="219" y="43"/>
                    <a:pt x="219" y="32"/>
                  </a:cubicBezTo>
                  <a:cubicBezTo>
                    <a:pt x="219" y="16"/>
                    <a:pt x="208" y="3"/>
                    <a:pt x="19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4" name="Freeform 485"/>
            <p:cNvSpPr>
              <a:spLocks/>
            </p:cNvSpPr>
            <p:nvPr userDrawn="1"/>
          </p:nvSpPr>
          <p:spPr bwMode="gray">
            <a:xfrm>
              <a:off x="11097989" y="4080954"/>
              <a:ext cx="746354" cy="412050"/>
            </a:xfrm>
            <a:custGeom>
              <a:avLst/>
              <a:gdLst>
                <a:gd name="T0" fmla="*/ 201 w 206"/>
                <a:gd name="T1" fmla="*/ 65 h 114"/>
                <a:gd name="T2" fmla="*/ 197 w 206"/>
                <a:gd name="T3" fmla="*/ 60 h 114"/>
                <a:gd name="T4" fmla="*/ 197 w 206"/>
                <a:gd name="T5" fmla="*/ 57 h 114"/>
                <a:gd name="T6" fmla="*/ 168 w 206"/>
                <a:gd name="T7" fmla="*/ 19 h 114"/>
                <a:gd name="T8" fmla="*/ 157 w 206"/>
                <a:gd name="T9" fmla="*/ 17 h 114"/>
                <a:gd name="T10" fmla="*/ 133 w 206"/>
                <a:gd name="T11" fmla="*/ 25 h 114"/>
                <a:gd name="T12" fmla="*/ 117 w 206"/>
                <a:gd name="T13" fmla="*/ 8 h 114"/>
                <a:gd name="T14" fmla="*/ 107 w 206"/>
                <a:gd name="T15" fmla="*/ 3 h 114"/>
                <a:gd name="T16" fmla="*/ 90 w 206"/>
                <a:gd name="T17" fmla="*/ 0 h 114"/>
                <a:gd name="T18" fmla="*/ 40 w 206"/>
                <a:gd name="T19" fmla="*/ 48 h 114"/>
                <a:gd name="T20" fmla="*/ 40 w 206"/>
                <a:gd name="T21" fmla="*/ 49 h 114"/>
                <a:gd name="T22" fmla="*/ 40 w 206"/>
                <a:gd name="T23" fmla="*/ 49 h 114"/>
                <a:gd name="T24" fmla="*/ 0 w 206"/>
                <a:gd name="T25" fmla="*/ 89 h 114"/>
                <a:gd name="T26" fmla="*/ 8 w 206"/>
                <a:gd name="T27" fmla="*/ 113 h 114"/>
                <a:gd name="T28" fmla="*/ 19 w 206"/>
                <a:gd name="T29" fmla="*/ 114 h 114"/>
                <a:gd name="T30" fmla="*/ 174 w 206"/>
                <a:gd name="T31" fmla="*/ 114 h 114"/>
                <a:gd name="T32" fmla="*/ 192 w 206"/>
                <a:gd name="T33" fmla="*/ 109 h 114"/>
                <a:gd name="T34" fmla="*/ 206 w 206"/>
                <a:gd name="T35" fmla="*/ 82 h 114"/>
                <a:gd name="T36" fmla="*/ 201 w 206"/>
                <a:gd name="T3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114">
                  <a:moveTo>
                    <a:pt x="201" y="65"/>
                  </a:moveTo>
                  <a:cubicBezTo>
                    <a:pt x="200" y="63"/>
                    <a:pt x="198" y="61"/>
                    <a:pt x="197" y="60"/>
                  </a:cubicBezTo>
                  <a:cubicBezTo>
                    <a:pt x="197" y="59"/>
                    <a:pt x="197" y="58"/>
                    <a:pt x="197" y="57"/>
                  </a:cubicBezTo>
                  <a:cubicBezTo>
                    <a:pt x="197" y="39"/>
                    <a:pt x="184" y="23"/>
                    <a:pt x="168" y="19"/>
                  </a:cubicBezTo>
                  <a:cubicBezTo>
                    <a:pt x="164" y="18"/>
                    <a:pt x="161" y="17"/>
                    <a:pt x="157" y="17"/>
                  </a:cubicBezTo>
                  <a:cubicBezTo>
                    <a:pt x="148" y="17"/>
                    <a:pt x="140" y="20"/>
                    <a:pt x="133" y="25"/>
                  </a:cubicBezTo>
                  <a:cubicBezTo>
                    <a:pt x="129" y="18"/>
                    <a:pt x="124" y="12"/>
                    <a:pt x="117" y="8"/>
                  </a:cubicBezTo>
                  <a:cubicBezTo>
                    <a:pt x="114" y="6"/>
                    <a:pt x="110" y="4"/>
                    <a:pt x="107" y="3"/>
                  </a:cubicBezTo>
                  <a:cubicBezTo>
                    <a:pt x="101" y="1"/>
                    <a:pt x="96" y="0"/>
                    <a:pt x="90" y="0"/>
                  </a:cubicBezTo>
                  <a:cubicBezTo>
                    <a:pt x="63" y="0"/>
                    <a:pt x="41" y="21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18" y="49"/>
                    <a:pt x="0" y="67"/>
                    <a:pt x="0" y="89"/>
                  </a:cubicBezTo>
                  <a:cubicBezTo>
                    <a:pt x="0" y="98"/>
                    <a:pt x="3" y="106"/>
                    <a:pt x="8" y="113"/>
                  </a:cubicBezTo>
                  <a:cubicBezTo>
                    <a:pt x="11" y="114"/>
                    <a:pt x="15" y="114"/>
                    <a:pt x="19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81" y="114"/>
                    <a:pt x="187" y="112"/>
                    <a:pt x="192" y="109"/>
                  </a:cubicBezTo>
                  <a:cubicBezTo>
                    <a:pt x="200" y="103"/>
                    <a:pt x="206" y="93"/>
                    <a:pt x="206" y="82"/>
                  </a:cubicBezTo>
                  <a:cubicBezTo>
                    <a:pt x="206" y="76"/>
                    <a:pt x="204" y="70"/>
                    <a:pt x="201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5" name="Freeform 486"/>
            <p:cNvSpPr>
              <a:spLocks/>
            </p:cNvSpPr>
            <p:nvPr userDrawn="1"/>
          </p:nvSpPr>
          <p:spPr bwMode="gray">
            <a:xfrm>
              <a:off x="7517820" y="4753448"/>
              <a:ext cx="583089" cy="167151"/>
            </a:xfrm>
            <a:custGeom>
              <a:avLst/>
              <a:gdLst>
                <a:gd name="T0" fmla="*/ 142 w 161"/>
                <a:gd name="T1" fmla="*/ 0 h 47"/>
                <a:gd name="T2" fmla="*/ 145 w 161"/>
                <a:gd name="T3" fmla="*/ 13 h 47"/>
                <a:gd name="T4" fmla="*/ 135 w 161"/>
                <a:gd name="T5" fmla="*/ 33 h 47"/>
                <a:gd name="T6" fmla="*/ 122 w 161"/>
                <a:gd name="T7" fmla="*/ 36 h 47"/>
                <a:gd name="T8" fmla="*/ 8 w 161"/>
                <a:gd name="T9" fmla="*/ 36 h 47"/>
                <a:gd name="T10" fmla="*/ 0 w 161"/>
                <a:gd name="T11" fmla="*/ 35 h 47"/>
                <a:gd name="T12" fmla="*/ 23 w 161"/>
                <a:gd name="T13" fmla="*/ 47 h 47"/>
                <a:gd name="T14" fmla="*/ 137 w 161"/>
                <a:gd name="T15" fmla="*/ 47 h 47"/>
                <a:gd name="T16" fmla="*/ 150 w 161"/>
                <a:gd name="T17" fmla="*/ 43 h 47"/>
                <a:gd name="T18" fmla="*/ 161 w 161"/>
                <a:gd name="T19" fmla="*/ 23 h 47"/>
                <a:gd name="T20" fmla="*/ 142 w 161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47">
                  <a:moveTo>
                    <a:pt x="142" y="0"/>
                  </a:moveTo>
                  <a:cubicBezTo>
                    <a:pt x="144" y="4"/>
                    <a:pt x="145" y="8"/>
                    <a:pt x="145" y="13"/>
                  </a:cubicBezTo>
                  <a:cubicBezTo>
                    <a:pt x="145" y="21"/>
                    <a:pt x="141" y="28"/>
                    <a:pt x="135" y="33"/>
                  </a:cubicBezTo>
                  <a:cubicBezTo>
                    <a:pt x="131" y="35"/>
                    <a:pt x="126" y="36"/>
                    <a:pt x="122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6"/>
                    <a:pt x="0" y="35"/>
                  </a:cubicBezTo>
                  <a:cubicBezTo>
                    <a:pt x="5" y="42"/>
                    <a:pt x="14" y="47"/>
                    <a:pt x="23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42" y="47"/>
                    <a:pt x="146" y="45"/>
                    <a:pt x="150" y="43"/>
                  </a:cubicBezTo>
                  <a:cubicBezTo>
                    <a:pt x="156" y="39"/>
                    <a:pt x="161" y="32"/>
                    <a:pt x="161" y="23"/>
                  </a:cubicBezTo>
                  <a:cubicBezTo>
                    <a:pt x="161" y="12"/>
                    <a:pt x="152" y="2"/>
                    <a:pt x="142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6" name="Freeform 487"/>
            <p:cNvSpPr>
              <a:spLocks/>
            </p:cNvSpPr>
            <p:nvPr userDrawn="1"/>
          </p:nvSpPr>
          <p:spPr bwMode="gray">
            <a:xfrm>
              <a:off x="7498383" y="4582410"/>
              <a:ext cx="544217" cy="299318"/>
            </a:xfrm>
            <a:custGeom>
              <a:avLst/>
              <a:gdLst>
                <a:gd name="T0" fmla="*/ 148 w 151"/>
                <a:gd name="T1" fmla="*/ 47 h 83"/>
                <a:gd name="T2" fmla="*/ 144 w 151"/>
                <a:gd name="T3" fmla="*/ 43 h 83"/>
                <a:gd name="T4" fmla="*/ 144 w 151"/>
                <a:gd name="T5" fmla="*/ 41 h 83"/>
                <a:gd name="T6" fmla="*/ 123 w 151"/>
                <a:gd name="T7" fmla="*/ 13 h 83"/>
                <a:gd name="T8" fmla="*/ 115 w 151"/>
                <a:gd name="T9" fmla="*/ 12 h 83"/>
                <a:gd name="T10" fmla="*/ 98 w 151"/>
                <a:gd name="T11" fmla="*/ 18 h 83"/>
                <a:gd name="T12" fmla="*/ 86 w 151"/>
                <a:gd name="T13" fmla="*/ 5 h 83"/>
                <a:gd name="T14" fmla="*/ 78 w 151"/>
                <a:gd name="T15" fmla="*/ 2 h 83"/>
                <a:gd name="T16" fmla="*/ 66 w 151"/>
                <a:gd name="T17" fmla="*/ 0 h 83"/>
                <a:gd name="T18" fmla="*/ 29 w 151"/>
                <a:gd name="T19" fmla="*/ 35 h 83"/>
                <a:gd name="T20" fmla="*/ 29 w 151"/>
                <a:gd name="T21" fmla="*/ 35 h 83"/>
                <a:gd name="T22" fmla="*/ 29 w 151"/>
                <a:gd name="T23" fmla="*/ 35 h 83"/>
                <a:gd name="T24" fmla="*/ 0 w 151"/>
                <a:gd name="T25" fmla="*/ 65 h 83"/>
                <a:gd name="T26" fmla="*/ 6 w 151"/>
                <a:gd name="T27" fmla="*/ 82 h 83"/>
                <a:gd name="T28" fmla="*/ 14 w 151"/>
                <a:gd name="T29" fmla="*/ 83 h 83"/>
                <a:gd name="T30" fmla="*/ 128 w 151"/>
                <a:gd name="T31" fmla="*/ 83 h 83"/>
                <a:gd name="T32" fmla="*/ 141 w 151"/>
                <a:gd name="T33" fmla="*/ 80 h 83"/>
                <a:gd name="T34" fmla="*/ 151 w 151"/>
                <a:gd name="T35" fmla="*/ 60 h 83"/>
                <a:gd name="T36" fmla="*/ 148 w 151"/>
                <a:gd name="T37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83">
                  <a:moveTo>
                    <a:pt x="148" y="47"/>
                  </a:moveTo>
                  <a:cubicBezTo>
                    <a:pt x="147" y="46"/>
                    <a:pt x="146" y="45"/>
                    <a:pt x="144" y="43"/>
                  </a:cubicBezTo>
                  <a:cubicBezTo>
                    <a:pt x="144" y="43"/>
                    <a:pt x="144" y="42"/>
                    <a:pt x="144" y="41"/>
                  </a:cubicBezTo>
                  <a:cubicBezTo>
                    <a:pt x="144" y="28"/>
                    <a:pt x="135" y="17"/>
                    <a:pt x="123" y="13"/>
                  </a:cubicBezTo>
                  <a:cubicBezTo>
                    <a:pt x="120" y="13"/>
                    <a:pt x="118" y="12"/>
                    <a:pt x="115" y="12"/>
                  </a:cubicBezTo>
                  <a:cubicBezTo>
                    <a:pt x="109" y="12"/>
                    <a:pt x="103" y="14"/>
                    <a:pt x="98" y="18"/>
                  </a:cubicBezTo>
                  <a:cubicBezTo>
                    <a:pt x="95" y="13"/>
                    <a:pt x="91" y="8"/>
                    <a:pt x="86" y="5"/>
                  </a:cubicBezTo>
                  <a:cubicBezTo>
                    <a:pt x="83" y="4"/>
                    <a:pt x="81" y="3"/>
                    <a:pt x="78" y="2"/>
                  </a:cubicBezTo>
                  <a:cubicBezTo>
                    <a:pt x="74" y="0"/>
                    <a:pt x="70" y="0"/>
                    <a:pt x="66" y="0"/>
                  </a:cubicBezTo>
                  <a:cubicBezTo>
                    <a:pt x="46" y="0"/>
                    <a:pt x="30" y="1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13" y="35"/>
                    <a:pt x="0" y="48"/>
                    <a:pt x="0" y="65"/>
                  </a:cubicBezTo>
                  <a:cubicBezTo>
                    <a:pt x="0" y="71"/>
                    <a:pt x="2" y="77"/>
                    <a:pt x="6" y="82"/>
                  </a:cubicBezTo>
                  <a:cubicBezTo>
                    <a:pt x="8" y="83"/>
                    <a:pt x="11" y="83"/>
                    <a:pt x="14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2" y="83"/>
                    <a:pt x="137" y="82"/>
                    <a:pt x="141" y="80"/>
                  </a:cubicBezTo>
                  <a:cubicBezTo>
                    <a:pt x="147" y="75"/>
                    <a:pt x="151" y="68"/>
                    <a:pt x="151" y="60"/>
                  </a:cubicBezTo>
                  <a:cubicBezTo>
                    <a:pt x="151" y="55"/>
                    <a:pt x="150" y="51"/>
                    <a:pt x="14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7" name="Freeform 488"/>
            <p:cNvSpPr>
              <a:spLocks/>
            </p:cNvSpPr>
            <p:nvPr userDrawn="1"/>
          </p:nvSpPr>
          <p:spPr bwMode="gray">
            <a:xfrm>
              <a:off x="8186430" y="2327797"/>
              <a:ext cx="462586" cy="136053"/>
            </a:xfrm>
            <a:custGeom>
              <a:avLst/>
              <a:gdLst>
                <a:gd name="T0" fmla="*/ 113 w 128"/>
                <a:gd name="T1" fmla="*/ 0 h 37"/>
                <a:gd name="T2" fmla="*/ 116 w 128"/>
                <a:gd name="T3" fmla="*/ 10 h 37"/>
                <a:gd name="T4" fmla="*/ 108 w 128"/>
                <a:gd name="T5" fmla="*/ 26 h 37"/>
                <a:gd name="T6" fmla="*/ 97 w 128"/>
                <a:gd name="T7" fmla="*/ 29 h 37"/>
                <a:gd name="T8" fmla="*/ 6 w 128"/>
                <a:gd name="T9" fmla="*/ 29 h 37"/>
                <a:gd name="T10" fmla="*/ 0 w 128"/>
                <a:gd name="T11" fmla="*/ 28 h 37"/>
                <a:gd name="T12" fmla="*/ 19 w 128"/>
                <a:gd name="T13" fmla="*/ 37 h 37"/>
                <a:gd name="T14" fmla="*/ 110 w 128"/>
                <a:gd name="T15" fmla="*/ 37 h 37"/>
                <a:gd name="T16" fmla="*/ 120 w 128"/>
                <a:gd name="T17" fmla="*/ 34 h 37"/>
                <a:gd name="T18" fmla="*/ 128 w 128"/>
                <a:gd name="T19" fmla="*/ 19 h 37"/>
                <a:gd name="T20" fmla="*/ 113 w 128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37">
                  <a:moveTo>
                    <a:pt x="113" y="0"/>
                  </a:moveTo>
                  <a:cubicBezTo>
                    <a:pt x="115" y="3"/>
                    <a:pt x="116" y="7"/>
                    <a:pt x="116" y="10"/>
                  </a:cubicBezTo>
                  <a:cubicBezTo>
                    <a:pt x="116" y="17"/>
                    <a:pt x="113" y="23"/>
                    <a:pt x="108" y="26"/>
                  </a:cubicBezTo>
                  <a:cubicBezTo>
                    <a:pt x="105" y="28"/>
                    <a:pt x="101" y="29"/>
                    <a:pt x="9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2" y="29"/>
                    <a:pt x="0" y="28"/>
                  </a:cubicBezTo>
                  <a:cubicBezTo>
                    <a:pt x="4" y="34"/>
                    <a:pt x="11" y="37"/>
                    <a:pt x="19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4" y="37"/>
                    <a:pt x="117" y="36"/>
                    <a:pt x="120" y="34"/>
                  </a:cubicBezTo>
                  <a:cubicBezTo>
                    <a:pt x="125" y="31"/>
                    <a:pt x="128" y="25"/>
                    <a:pt x="128" y="19"/>
                  </a:cubicBezTo>
                  <a:cubicBezTo>
                    <a:pt x="128" y="9"/>
                    <a:pt x="122" y="2"/>
                    <a:pt x="11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8" name="Freeform 489"/>
            <p:cNvSpPr>
              <a:spLocks/>
            </p:cNvSpPr>
            <p:nvPr userDrawn="1"/>
          </p:nvSpPr>
          <p:spPr bwMode="gray">
            <a:xfrm>
              <a:off x="8166993" y="2191743"/>
              <a:ext cx="439261" cy="241010"/>
            </a:xfrm>
            <a:custGeom>
              <a:avLst/>
              <a:gdLst>
                <a:gd name="T0" fmla="*/ 118 w 121"/>
                <a:gd name="T1" fmla="*/ 38 h 67"/>
                <a:gd name="T2" fmla="*/ 116 w 121"/>
                <a:gd name="T3" fmla="*/ 35 h 67"/>
                <a:gd name="T4" fmla="*/ 116 w 121"/>
                <a:gd name="T5" fmla="*/ 33 h 67"/>
                <a:gd name="T6" fmla="*/ 99 w 121"/>
                <a:gd name="T7" fmla="*/ 11 h 67"/>
                <a:gd name="T8" fmla="*/ 92 w 121"/>
                <a:gd name="T9" fmla="*/ 10 h 67"/>
                <a:gd name="T10" fmla="*/ 78 w 121"/>
                <a:gd name="T11" fmla="*/ 15 h 67"/>
                <a:gd name="T12" fmla="*/ 69 w 121"/>
                <a:gd name="T13" fmla="*/ 5 h 67"/>
                <a:gd name="T14" fmla="*/ 63 w 121"/>
                <a:gd name="T15" fmla="*/ 2 h 67"/>
                <a:gd name="T16" fmla="*/ 53 w 121"/>
                <a:gd name="T17" fmla="*/ 0 h 67"/>
                <a:gd name="T18" fmla="*/ 24 w 121"/>
                <a:gd name="T19" fmla="*/ 28 h 67"/>
                <a:gd name="T20" fmla="*/ 24 w 121"/>
                <a:gd name="T21" fmla="*/ 29 h 67"/>
                <a:gd name="T22" fmla="*/ 24 w 121"/>
                <a:gd name="T23" fmla="*/ 29 h 67"/>
                <a:gd name="T24" fmla="*/ 0 w 121"/>
                <a:gd name="T25" fmla="*/ 52 h 67"/>
                <a:gd name="T26" fmla="*/ 5 w 121"/>
                <a:gd name="T27" fmla="*/ 66 h 67"/>
                <a:gd name="T28" fmla="*/ 11 w 121"/>
                <a:gd name="T29" fmla="*/ 67 h 67"/>
                <a:gd name="T30" fmla="*/ 102 w 121"/>
                <a:gd name="T31" fmla="*/ 67 h 67"/>
                <a:gd name="T32" fmla="*/ 113 w 121"/>
                <a:gd name="T33" fmla="*/ 64 h 67"/>
                <a:gd name="T34" fmla="*/ 121 w 121"/>
                <a:gd name="T35" fmla="*/ 48 h 67"/>
                <a:gd name="T36" fmla="*/ 118 w 121"/>
                <a:gd name="T3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67">
                  <a:moveTo>
                    <a:pt x="118" y="38"/>
                  </a:moveTo>
                  <a:cubicBezTo>
                    <a:pt x="117" y="37"/>
                    <a:pt x="117" y="36"/>
                    <a:pt x="116" y="35"/>
                  </a:cubicBezTo>
                  <a:cubicBezTo>
                    <a:pt x="116" y="34"/>
                    <a:pt x="116" y="34"/>
                    <a:pt x="116" y="33"/>
                  </a:cubicBezTo>
                  <a:cubicBezTo>
                    <a:pt x="116" y="23"/>
                    <a:pt x="108" y="14"/>
                    <a:pt x="99" y="11"/>
                  </a:cubicBezTo>
                  <a:cubicBezTo>
                    <a:pt x="97" y="10"/>
                    <a:pt x="95" y="10"/>
                    <a:pt x="92" y="10"/>
                  </a:cubicBezTo>
                  <a:cubicBezTo>
                    <a:pt x="87" y="10"/>
                    <a:pt x="82" y="12"/>
                    <a:pt x="78" y="15"/>
                  </a:cubicBezTo>
                  <a:cubicBezTo>
                    <a:pt x="76" y="10"/>
                    <a:pt x="73" y="7"/>
                    <a:pt x="69" y="5"/>
                  </a:cubicBezTo>
                  <a:cubicBezTo>
                    <a:pt x="67" y="3"/>
                    <a:pt x="65" y="2"/>
                    <a:pt x="63" y="2"/>
                  </a:cubicBezTo>
                  <a:cubicBezTo>
                    <a:pt x="60" y="1"/>
                    <a:pt x="57" y="0"/>
                    <a:pt x="53" y="0"/>
                  </a:cubicBezTo>
                  <a:cubicBezTo>
                    <a:pt x="37" y="0"/>
                    <a:pt x="25" y="12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11" y="29"/>
                    <a:pt x="0" y="39"/>
                    <a:pt x="0" y="52"/>
                  </a:cubicBezTo>
                  <a:cubicBezTo>
                    <a:pt x="0" y="57"/>
                    <a:pt x="2" y="62"/>
                    <a:pt x="5" y="66"/>
                  </a:cubicBezTo>
                  <a:cubicBezTo>
                    <a:pt x="7" y="67"/>
                    <a:pt x="9" y="67"/>
                    <a:pt x="11" y="67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6" y="67"/>
                    <a:pt x="110" y="66"/>
                    <a:pt x="113" y="64"/>
                  </a:cubicBezTo>
                  <a:cubicBezTo>
                    <a:pt x="118" y="61"/>
                    <a:pt x="121" y="55"/>
                    <a:pt x="121" y="48"/>
                  </a:cubicBezTo>
                  <a:cubicBezTo>
                    <a:pt x="121" y="45"/>
                    <a:pt x="120" y="41"/>
                    <a:pt x="11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2517864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38" name="Group 37"/>
          <p:cNvGrpSpPr>
            <a:grpSpLocks noChangeAspect="1"/>
          </p:cNvGrpSpPr>
          <p:nvPr userDrawn="1"/>
        </p:nvGrpSpPr>
        <p:grpSpPr>
          <a:xfrm>
            <a:off x="7350980" y="2084173"/>
            <a:ext cx="4332936" cy="3944786"/>
            <a:chOff x="7498383" y="2125664"/>
            <a:chExt cx="4419820" cy="4023316"/>
          </a:xfrm>
        </p:grpSpPr>
        <p:sp>
          <p:nvSpPr>
            <p:cNvPr id="39" name="Freeform 251"/>
            <p:cNvSpPr>
              <a:spLocks/>
            </p:cNvSpPr>
            <p:nvPr userDrawn="1"/>
          </p:nvSpPr>
          <p:spPr bwMode="gray">
            <a:xfrm>
              <a:off x="9263203" y="2401659"/>
              <a:ext cx="42761" cy="478135"/>
            </a:xfrm>
            <a:custGeom>
              <a:avLst/>
              <a:gdLst>
                <a:gd name="T0" fmla="*/ 11 w 11"/>
                <a:gd name="T1" fmla="*/ 123 h 123"/>
                <a:gd name="T2" fmla="*/ 0 w 11"/>
                <a:gd name="T3" fmla="*/ 123 h 123"/>
                <a:gd name="T4" fmla="*/ 2 w 11"/>
                <a:gd name="T5" fmla="*/ 0 h 123"/>
                <a:gd name="T6" fmla="*/ 9 w 11"/>
                <a:gd name="T7" fmla="*/ 0 h 123"/>
                <a:gd name="T8" fmla="*/ 11 w 11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3">
                  <a:moveTo>
                    <a:pt x="11" y="123"/>
                  </a:moveTo>
                  <a:lnTo>
                    <a:pt x="0" y="123"/>
                  </a:lnTo>
                  <a:lnTo>
                    <a:pt x="2" y="0"/>
                  </a:lnTo>
                  <a:lnTo>
                    <a:pt x="9" y="0"/>
                  </a:lnTo>
                  <a:lnTo>
                    <a:pt x="11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0" name="Freeform 252"/>
            <p:cNvSpPr>
              <a:spLocks/>
            </p:cNvSpPr>
            <p:nvPr userDrawn="1"/>
          </p:nvSpPr>
          <p:spPr bwMode="gray">
            <a:xfrm>
              <a:off x="9119373" y="2393883"/>
              <a:ext cx="178814" cy="54421"/>
            </a:xfrm>
            <a:custGeom>
              <a:avLst/>
              <a:gdLst>
                <a:gd name="T0" fmla="*/ 47 w 49"/>
                <a:gd name="T1" fmla="*/ 0 h 15"/>
                <a:gd name="T2" fmla="*/ 1 w 49"/>
                <a:gd name="T3" fmla="*/ 11 h 15"/>
                <a:gd name="T4" fmla="*/ 49 w 49"/>
                <a:gd name="T5" fmla="*/ 8 h 15"/>
                <a:gd name="T6" fmla="*/ 47 w 4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5">
                  <a:moveTo>
                    <a:pt x="47" y="0"/>
                  </a:moveTo>
                  <a:cubicBezTo>
                    <a:pt x="1" y="6"/>
                    <a:pt x="0" y="10"/>
                    <a:pt x="1" y="11"/>
                  </a:cubicBezTo>
                  <a:cubicBezTo>
                    <a:pt x="1" y="12"/>
                    <a:pt x="3" y="15"/>
                    <a:pt x="49" y="8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1" name="Freeform 253"/>
            <p:cNvSpPr>
              <a:spLocks/>
            </p:cNvSpPr>
            <p:nvPr userDrawn="1"/>
          </p:nvSpPr>
          <p:spPr bwMode="gray">
            <a:xfrm>
              <a:off x="9267089" y="2397772"/>
              <a:ext cx="120507" cy="155491"/>
            </a:xfrm>
            <a:custGeom>
              <a:avLst/>
              <a:gdLst>
                <a:gd name="T0" fmla="*/ 0 w 34"/>
                <a:gd name="T1" fmla="*/ 5 h 43"/>
                <a:gd name="T2" fmla="*/ 30 w 34"/>
                <a:gd name="T3" fmla="*/ 41 h 43"/>
                <a:gd name="T4" fmla="*/ 7 w 34"/>
                <a:gd name="T5" fmla="*/ 0 h 43"/>
                <a:gd name="T6" fmla="*/ 0 w 34"/>
                <a:gd name="T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3">
                  <a:moveTo>
                    <a:pt x="0" y="5"/>
                  </a:moveTo>
                  <a:cubicBezTo>
                    <a:pt x="26" y="43"/>
                    <a:pt x="29" y="42"/>
                    <a:pt x="30" y="41"/>
                  </a:cubicBezTo>
                  <a:cubicBezTo>
                    <a:pt x="31" y="40"/>
                    <a:pt x="34" y="38"/>
                    <a:pt x="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2" name="Freeform 254"/>
            <p:cNvSpPr>
              <a:spLocks/>
            </p:cNvSpPr>
            <p:nvPr userDrawn="1"/>
          </p:nvSpPr>
          <p:spPr bwMode="gray">
            <a:xfrm>
              <a:off x="9267089" y="2250057"/>
              <a:ext cx="77745" cy="171040"/>
            </a:xfrm>
            <a:custGeom>
              <a:avLst/>
              <a:gdLst>
                <a:gd name="T0" fmla="*/ 0 w 22"/>
                <a:gd name="T1" fmla="*/ 45 h 47"/>
                <a:gd name="T2" fmla="*/ 18 w 22"/>
                <a:gd name="T3" fmla="*/ 1 h 47"/>
                <a:gd name="T4" fmla="*/ 8 w 22"/>
                <a:gd name="T5" fmla="*/ 47 h 47"/>
                <a:gd name="T6" fmla="*/ 0 w 22"/>
                <a:gd name="T7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7">
                  <a:moveTo>
                    <a:pt x="0" y="45"/>
                  </a:moveTo>
                  <a:cubicBezTo>
                    <a:pt x="14" y="0"/>
                    <a:pt x="17" y="1"/>
                    <a:pt x="18" y="1"/>
                  </a:cubicBezTo>
                  <a:cubicBezTo>
                    <a:pt x="19" y="2"/>
                    <a:pt x="22" y="3"/>
                    <a:pt x="8" y="47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Freeform 255"/>
            <p:cNvSpPr>
              <a:spLocks/>
            </p:cNvSpPr>
            <p:nvPr userDrawn="1"/>
          </p:nvSpPr>
          <p:spPr bwMode="gray">
            <a:xfrm>
              <a:off x="8905575" y="2479404"/>
              <a:ext cx="50535" cy="377066"/>
            </a:xfrm>
            <a:custGeom>
              <a:avLst/>
              <a:gdLst>
                <a:gd name="T0" fmla="*/ 13 w 13"/>
                <a:gd name="T1" fmla="*/ 97 h 97"/>
                <a:gd name="T2" fmla="*/ 0 w 13"/>
                <a:gd name="T3" fmla="*/ 97 h 97"/>
                <a:gd name="T4" fmla="*/ 2 w 13"/>
                <a:gd name="T5" fmla="*/ 0 h 97"/>
                <a:gd name="T6" fmla="*/ 11 w 13"/>
                <a:gd name="T7" fmla="*/ 0 h 97"/>
                <a:gd name="T8" fmla="*/ 13 w 1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7">
                  <a:moveTo>
                    <a:pt x="13" y="97"/>
                  </a:moveTo>
                  <a:lnTo>
                    <a:pt x="0" y="97"/>
                  </a:lnTo>
                  <a:lnTo>
                    <a:pt x="2" y="0"/>
                  </a:lnTo>
                  <a:lnTo>
                    <a:pt x="11" y="0"/>
                  </a:lnTo>
                  <a:lnTo>
                    <a:pt x="13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4" name="Freeform 256"/>
            <p:cNvSpPr>
              <a:spLocks/>
            </p:cNvSpPr>
            <p:nvPr userDrawn="1"/>
          </p:nvSpPr>
          <p:spPr bwMode="gray">
            <a:xfrm>
              <a:off x="8909461" y="2463855"/>
              <a:ext cx="202138" cy="112732"/>
            </a:xfrm>
            <a:custGeom>
              <a:avLst/>
              <a:gdLst>
                <a:gd name="T0" fmla="*/ 0 w 55"/>
                <a:gd name="T1" fmla="*/ 10 h 32"/>
                <a:gd name="T2" fmla="*/ 54 w 55"/>
                <a:gd name="T3" fmla="*/ 27 h 32"/>
                <a:gd name="T4" fmla="*/ 4 w 55"/>
                <a:gd name="T5" fmla="*/ 0 h 32"/>
                <a:gd name="T6" fmla="*/ 0 w 55"/>
                <a:gd name="T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2">
                  <a:moveTo>
                    <a:pt x="0" y="10"/>
                  </a:moveTo>
                  <a:cubicBezTo>
                    <a:pt x="51" y="32"/>
                    <a:pt x="54" y="29"/>
                    <a:pt x="54" y="27"/>
                  </a:cubicBezTo>
                  <a:cubicBezTo>
                    <a:pt x="55" y="26"/>
                    <a:pt x="55" y="22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5" name="Freeform 257"/>
            <p:cNvSpPr>
              <a:spLocks/>
            </p:cNvSpPr>
            <p:nvPr userDrawn="1"/>
          </p:nvSpPr>
          <p:spPr bwMode="gray">
            <a:xfrm>
              <a:off x="8897800" y="2292815"/>
              <a:ext cx="50535" cy="202138"/>
            </a:xfrm>
            <a:custGeom>
              <a:avLst/>
              <a:gdLst>
                <a:gd name="T0" fmla="*/ 14 w 14"/>
                <a:gd name="T1" fmla="*/ 56 h 56"/>
                <a:gd name="T2" fmla="*/ 6 w 14"/>
                <a:gd name="T3" fmla="*/ 1 h 56"/>
                <a:gd name="T4" fmla="*/ 4 w 14"/>
                <a:gd name="T5" fmla="*/ 56 h 56"/>
                <a:gd name="T6" fmla="*/ 14 w 1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6">
                  <a:moveTo>
                    <a:pt x="14" y="56"/>
                  </a:moveTo>
                  <a:cubicBezTo>
                    <a:pt x="11" y="0"/>
                    <a:pt x="8" y="0"/>
                    <a:pt x="6" y="1"/>
                  </a:cubicBezTo>
                  <a:cubicBezTo>
                    <a:pt x="4" y="1"/>
                    <a:pt x="0" y="1"/>
                    <a:pt x="4" y="56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6" name="Freeform 258"/>
            <p:cNvSpPr>
              <a:spLocks/>
            </p:cNvSpPr>
            <p:nvPr userDrawn="1"/>
          </p:nvSpPr>
          <p:spPr bwMode="gray">
            <a:xfrm>
              <a:off x="8773408" y="2471629"/>
              <a:ext cx="174928" cy="155491"/>
            </a:xfrm>
            <a:custGeom>
              <a:avLst/>
              <a:gdLst>
                <a:gd name="T0" fmla="*/ 49 w 49"/>
                <a:gd name="T1" fmla="*/ 8 h 44"/>
                <a:gd name="T2" fmla="*/ 4 w 49"/>
                <a:gd name="T3" fmla="*/ 41 h 44"/>
                <a:gd name="T4" fmla="*/ 42 w 49"/>
                <a:gd name="T5" fmla="*/ 0 h 44"/>
                <a:gd name="T6" fmla="*/ 49 w 49"/>
                <a:gd name="T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4">
                  <a:moveTo>
                    <a:pt x="49" y="8"/>
                  </a:moveTo>
                  <a:cubicBezTo>
                    <a:pt x="7" y="44"/>
                    <a:pt x="5" y="42"/>
                    <a:pt x="4" y="41"/>
                  </a:cubicBezTo>
                  <a:cubicBezTo>
                    <a:pt x="3" y="39"/>
                    <a:pt x="0" y="36"/>
                    <a:pt x="42" y="0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7" name="Freeform 259"/>
            <p:cNvSpPr>
              <a:spLocks/>
            </p:cNvSpPr>
            <p:nvPr userDrawn="1"/>
          </p:nvSpPr>
          <p:spPr bwMode="gray">
            <a:xfrm>
              <a:off x="9523649" y="2378334"/>
              <a:ext cx="46647" cy="400389"/>
            </a:xfrm>
            <a:custGeom>
              <a:avLst/>
              <a:gdLst>
                <a:gd name="T0" fmla="*/ 12 w 12"/>
                <a:gd name="T1" fmla="*/ 103 h 103"/>
                <a:gd name="T2" fmla="*/ 0 w 12"/>
                <a:gd name="T3" fmla="*/ 103 h 103"/>
                <a:gd name="T4" fmla="*/ 2 w 12"/>
                <a:gd name="T5" fmla="*/ 0 h 103"/>
                <a:gd name="T6" fmla="*/ 10 w 12"/>
                <a:gd name="T7" fmla="*/ 0 h 103"/>
                <a:gd name="T8" fmla="*/ 12 w 1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3">
                  <a:moveTo>
                    <a:pt x="12" y="103"/>
                  </a:moveTo>
                  <a:lnTo>
                    <a:pt x="0" y="103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8" name="Freeform 260"/>
            <p:cNvSpPr>
              <a:spLocks/>
            </p:cNvSpPr>
            <p:nvPr userDrawn="1"/>
          </p:nvSpPr>
          <p:spPr bwMode="gray">
            <a:xfrm>
              <a:off x="9469227" y="2211183"/>
              <a:ext cx="101069" cy="182703"/>
            </a:xfrm>
            <a:custGeom>
              <a:avLst/>
              <a:gdLst>
                <a:gd name="T0" fmla="*/ 28 w 28"/>
                <a:gd name="T1" fmla="*/ 47 h 51"/>
                <a:gd name="T2" fmla="*/ 3 w 28"/>
                <a:gd name="T3" fmla="*/ 1 h 51"/>
                <a:gd name="T4" fmla="*/ 19 w 28"/>
                <a:gd name="T5" fmla="*/ 51 h 51"/>
                <a:gd name="T6" fmla="*/ 28 w 28"/>
                <a:gd name="T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28" y="47"/>
                  </a:moveTo>
                  <a:cubicBezTo>
                    <a:pt x="8" y="0"/>
                    <a:pt x="5" y="0"/>
                    <a:pt x="3" y="1"/>
                  </a:cubicBezTo>
                  <a:cubicBezTo>
                    <a:pt x="2" y="2"/>
                    <a:pt x="0" y="4"/>
                    <a:pt x="19" y="51"/>
                  </a:cubicBezTo>
                  <a:lnTo>
                    <a:pt x="28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9" name="Freeform 261"/>
            <p:cNvSpPr>
              <a:spLocks/>
            </p:cNvSpPr>
            <p:nvPr userDrawn="1"/>
          </p:nvSpPr>
          <p:spPr bwMode="gray">
            <a:xfrm>
              <a:off x="9418694" y="2355011"/>
              <a:ext cx="143830" cy="163265"/>
            </a:xfrm>
            <a:custGeom>
              <a:avLst/>
              <a:gdLst>
                <a:gd name="T0" fmla="*/ 33 w 40"/>
                <a:gd name="T1" fmla="*/ 0 h 45"/>
                <a:gd name="T2" fmla="*/ 3 w 40"/>
                <a:gd name="T3" fmla="*/ 41 h 45"/>
                <a:gd name="T4" fmla="*/ 40 w 40"/>
                <a:gd name="T5" fmla="*/ 7 h 45"/>
                <a:gd name="T6" fmla="*/ 33 w 40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5">
                  <a:moveTo>
                    <a:pt x="33" y="0"/>
                  </a:moveTo>
                  <a:cubicBezTo>
                    <a:pt x="0" y="38"/>
                    <a:pt x="2" y="40"/>
                    <a:pt x="3" y="41"/>
                  </a:cubicBezTo>
                  <a:cubicBezTo>
                    <a:pt x="4" y="42"/>
                    <a:pt x="7" y="45"/>
                    <a:pt x="40" y="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0" name="Freeform 262"/>
            <p:cNvSpPr>
              <a:spLocks/>
            </p:cNvSpPr>
            <p:nvPr userDrawn="1"/>
          </p:nvSpPr>
          <p:spPr bwMode="gray">
            <a:xfrm>
              <a:off x="9543087" y="2355011"/>
              <a:ext cx="182703" cy="46647"/>
            </a:xfrm>
            <a:custGeom>
              <a:avLst/>
              <a:gdLst>
                <a:gd name="T0" fmla="*/ 0 w 51"/>
                <a:gd name="T1" fmla="*/ 0 h 13"/>
                <a:gd name="T2" fmla="*/ 50 w 51"/>
                <a:gd name="T3" fmla="*/ 8 h 13"/>
                <a:gd name="T4" fmla="*/ 0 w 51"/>
                <a:gd name="T5" fmla="*/ 10 h 13"/>
                <a:gd name="T6" fmla="*/ 0 w 5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3">
                  <a:moveTo>
                    <a:pt x="0" y="0"/>
                  </a:moveTo>
                  <a:cubicBezTo>
                    <a:pt x="51" y="3"/>
                    <a:pt x="50" y="6"/>
                    <a:pt x="50" y="8"/>
                  </a:cubicBezTo>
                  <a:cubicBezTo>
                    <a:pt x="50" y="9"/>
                    <a:pt x="50" y="13"/>
                    <a:pt x="0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1" name="Oval 263"/>
            <p:cNvSpPr>
              <a:spLocks noChangeArrowheads="1"/>
            </p:cNvSpPr>
            <p:nvPr userDrawn="1"/>
          </p:nvSpPr>
          <p:spPr bwMode="gray">
            <a:xfrm>
              <a:off x="7852125" y="2813709"/>
              <a:ext cx="3354710" cy="3335271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2" name="Freeform 264"/>
            <p:cNvSpPr>
              <a:spLocks/>
            </p:cNvSpPr>
            <p:nvPr userDrawn="1"/>
          </p:nvSpPr>
          <p:spPr bwMode="gray">
            <a:xfrm>
              <a:off x="8038714" y="3000297"/>
              <a:ext cx="3168121" cy="3148683"/>
            </a:xfrm>
            <a:custGeom>
              <a:avLst/>
              <a:gdLst>
                <a:gd name="T0" fmla="*/ 623 w 873"/>
                <a:gd name="T1" fmla="*/ 0 h 873"/>
                <a:gd name="T2" fmla="*/ 675 w 873"/>
                <a:gd name="T3" fmla="*/ 213 h 873"/>
                <a:gd name="T4" fmla="*/ 213 w 873"/>
                <a:gd name="T5" fmla="*/ 675 h 873"/>
                <a:gd name="T6" fmla="*/ 0 w 873"/>
                <a:gd name="T7" fmla="*/ 623 h 873"/>
                <a:gd name="T8" fmla="*/ 410 w 873"/>
                <a:gd name="T9" fmla="*/ 873 h 873"/>
                <a:gd name="T10" fmla="*/ 873 w 873"/>
                <a:gd name="T11" fmla="*/ 410 h 873"/>
                <a:gd name="T12" fmla="*/ 623 w 873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873">
                  <a:moveTo>
                    <a:pt x="623" y="0"/>
                  </a:moveTo>
                  <a:cubicBezTo>
                    <a:pt x="657" y="63"/>
                    <a:pt x="675" y="136"/>
                    <a:pt x="675" y="213"/>
                  </a:cubicBezTo>
                  <a:cubicBezTo>
                    <a:pt x="675" y="468"/>
                    <a:pt x="468" y="675"/>
                    <a:pt x="213" y="675"/>
                  </a:cubicBezTo>
                  <a:cubicBezTo>
                    <a:pt x="136" y="675"/>
                    <a:pt x="63" y="657"/>
                    <a:pt x="0" y="623"/>
                  </a:cubicBezTo>
                  <a:cubicBezTo>
                    <a:pt x="77" y="772"/>
                    <a:pt x="232" y="873"/>
                    <a:pt x="410" y="873"/>
                  </a:cubicBezTo>
                  <a:cubicBezTo>
                    <a:pt x="666" y="873"/>
                    <a:pt x="873" y="666"/>
                    <a:pt x="873" y="410"/>
                  </a:cubicBezTo>
                  <a:cubicBezTo>
                    <a:pt x="873" y="232"/>
                    <a:pt x="772" y="77"/>
                    <a:pt x="623" y="0"/>
                  </a:cubicBez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53" name="Oval 265"/>
            <p:cNvSpPr>
              <a:spLocks noChangeArrowheads="1"/>
            </p:cNvSpPr>
            <p:nvPr userDrawn="1"/>
          </p:nvSpPr>
          <p:spPr bwMode="gray">
            <a:xfrm>
              <a:off x="9379821" y="3773864"/>
              <a:ext cx="268222" cy="26433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4" name="Freeform 266"/>
            <p:cNvSpPr>
              <a:spLocks/>
            </p:cNvSpPr>
            <p:nvPr userDrawn="1"/>
          </p:nvSpPr>
          <p:spPr bwMode="gray">
            <a:xfrm>
              <a:off x="9492550" y="3773864"/>
              <a:ext cx="155491" cy="264333"/>
            </a:xfrm>
            <a:custGeom>
              <a:avLst/>
              <a:gdLst>
                <a:gd name="T0" fmla="*/ 31 w 42"/>
                <a:gd name="T1" fmla="*/ 36 h 73"/>
                <a:gd name="T2" fmla="*/ 0 w 42"/>
                <a:gd name="T3" fmla="*/ 0 h 73"/>
                <a:gd name="T4" fmla="*/ 5 w 42"/>
                <a:gd name="T5" fmla="*/ 0 h 73"/>
                <a:gd name="T6" fmla="*/ 42 w 42"/>
                <a:gd name="T7" fmla="*/ 36 h 73"/>
                <a:gd name="T8" fmla="*/ 5 w 42"/>
                <a:gd name="T9" fmla="*/ 73 h 73"/>
                <a:gd name="T10" fmla="*/ 0 w 42"/>
                <a:gd name="T11" fmla="*/ 72 h 73"/>
                <a:gd name="T12" fmla="*/ 31 w 42"/>
                <a:gd name="T1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73">
                  <a:moveTo>
                    <a:pt x="31" y="36"/>
                  </a:moveTo>
                  <a:cubicBezTo>
                    <a:pt x="31" y="18"/>
                    <a:pt x="18" y="3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25" y="0"/>
                    <a:pt x="42" y="16"/>
                    <a:pt x="42" y="36"/>
                  </a:cubicBezTo>
                  <a:cubicBezTo>
                    <a:pt x="42" y="56"/>
                    <a:pt x="25" y="73"/>
                    <a:pt x="5" y="73"/>
                  </a:cubicBezTo>
                  <a:cubicBezTo>
                    <a:pt x="3" y="73"/>
                    <a:pt x="2" y="73"/>
                    <a:pt x="0" y="72"/>
                  </a:cubicBezTo>
                  <a:cubicBezTo>
                    <a:pt x="18" y="70"/>
                    <a:pt x="31" y="55"/>
                    <a:pt x="31" y="36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5" name="Freeform 267"/>
            <p:cNvSpPr>
              <a:spLocks/>
            </p:cNvSpPr>
            <p:nvPr userDrawn="1"/>
          </p:nvSpPr>
          <p:spPr bwMode="gray">
            <a:xfrm>
              <a:off x="9500326" y="3859384"/>
              <a:ext cx="23323" cy="310981"/>
            </a:xfrm>
            <a:custGeom>
              <a:avLst/>
              <a:gdLst>
                <a:gd name="T0" fmla="*/ 3 w 6"/>
                <a:gd name="T1" fmla="*/ 86 h 86"/>
                <a:gd name="T2" fmla="*/ 0 w 6"/>
                <a:gd name="T3" fmla="*/ 84 h 86"/>
                <a:gd name="T4" fmla="*/ 0 w 6"/>
                <a:gd name="T5" fmla="*/ 3 h 86"/>
                <a:gd name="T6" fmla="*/ 3 w 6"/>
                <a:gd name="T7" fmla="*/ 0 h 86"/>
                <a:gd name="T8" fmla="*/ 6 w 6"/>
                <a:gd name="T9" fmla="*/ 3 h 86"/>
                <a:gd name="T10" fmla="*/ 6 w 6"/>
                <a:gd name="T11" fmla="*/ 84 h 86"/>
                <a:gd name="T12" fmla="*/ 3 w 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3" y="86"/>
                  </a:moveTo>
                  <a:cubicBezTo>
                    <a:pt x="2" y="86"/>
                    <a:pt x="0" y="85"/>
                    <a:pt x="0" y="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5"/>
                    <a:pt x="5" y="86"/>
                    <a:pt x="3" y="86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6" name="Freeform 268"/>
            <p:cNvSpPr>
              <a:spLocks/>
            </p:cNvSpPr>
            <p:nvPr userDrawn="1"/>
          </p:nvSpPr>
          <p:spPr bwMode="gray">
            <a:xfrm>
              <a:off x="9449792" y="3925466"/>
              <a:ext cx="116618" cy="77745"/>
            </a:xfrm>
            <a:custGeom>
              <a:avLst/>
              <a:gdLst>
                <a:gd name="T0" fmla="*/ 17 w 32"/>
                <a:gd name="T1" fmla="*/ 21 h 21"/>
                <a:gd name="T2" fmla="*/ 1 w 32"/>
                <a:gd name="T3" fmla="*/ 5 h 21"/>
                <a:gd name="T4" fmla="*/ 1 w 32"/>
                <a:gd name="T5" fmla="*/ 1 h 21"/>
                <a:gd name="T6" fmla="*/ 5 w 32"/>
                <a:gd name="T7" fmla="*/ 1 h 21"/>
                <a:gd name="T8" fmla="*/ 18 w 32"/>
                <a:gd name="T9" fmla="*/ 14 h 21"/>
                <a:gd name="T10" fmla="*/ 27 w 32"/>
                <a:gd name="T11" fmla="*/ 7 h 21"/>
                <a:gd name="T12" fmla="*/ 31 w 32"/>
                <a:gd name="T13" fmla="*/ 8 h 21"/>
                <a:gd name="T14" fmla="*/ 30 w 32"/>
                <a:gd name="T15" fmla="*/ 12 h 21"/>
                <a:gd name="T16" fmla="*/ 17 w 3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1">
                  <a:moveTo>
                    <a:pt x="17" y="21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6"/>
                    <a:pt x="30" y="7"/>
                    <a:pt x="31" y="8"/>
                  </a:cubicBezTo>
                  <a:cubicBezTo>
                    <a:pt x="32" y="9"/>
                    <a:pt x="32" y="11"/>
                    <a:pt x="30" y="12"/>
                  </a:cubicBezTo>
                  <a:lnTo>
                    <a:pt x="17" y="21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7" name="Oval 269"/>
            <p:cNvSpPr>
              <a:spLocks noChangeArrowheads="1"/>
            </p:cNvSpPr>
            <p:nvPr userDrawn="1"/>
          </p:nvSpPr>
          <p:spPr bwMode="gray">
            <a:xfrm>
              <a:off x="9628606" y="3377363"/>
              <a:ext cx="342079" cy="34596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8" name="Freeform 270"/>
            <p:cNvSpPr>
              <a:spLocks/>
            </p:cNvSpPr>
            <p:nvPr userDrawn="1"/>
          </p:nvSpPr>
          <p:spPr bwMode="gray">
            <a:xfrm>
              <a:off x="9772434" y="3377363"/>
              <a:ext cx="198252" cy="345968"/>
            </a:xfrm>
            <a:custGeom>
              <a:avLst/>
              <a:gdLst>
                <a:gd name="T0" fmla="*/ 41 w 55"/>
                <a:gd name="T1" fmla="*/ 48 h 95"/>
                <a:gd name="T2" fmla="*/ 0 w 55"/>
                <a:gd name="T3" fmla="*/ 1 h 95"/>
                <a:gd name="T4" fmla="*/ 7 w 55"/>
                <a:gd name="T5" fmla="*/ 0 h 95"/>
                <a:gd name="T6" fmla="*/ 55 w 55"/>
                <a:gd name="T7" fmla="*/ 48 h 95"/>
                <a:gd name="T8" fmla="*/ 7 w 55"/>
                <a:gd name="T9" fmla="*/ 95 h 95"/>
                <a:gd name="T10" fmla="*/ 0 w 55"/>
                <a:gd name="T11" fmla="*/ 95 h 95"/>
                <a:gd name="T12" fmla="*/ 41 w 55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95">
                  <a:moveTo>
                    <a:pt x="41" y="48"/>
                  </a:moveTo>
                  <a:cubicBezTo>
                    <a:pt x="41" y="24"/>
                    <a:pt x="23" y="4"/>
                    <a:pt x="0" y="1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34" y="0"/>
                    <a:pt x="55" y="21"/>
                    <a:pt x="55" y="48"/>
                  </a:cubicBezTo>
                  <a:cubicBezTo>
                    <a:pt x="55" y="74"/>
                    <a:pt x="34" y="95"/>
                    <a:pt x="7" y="95"/>
                  </a:cubicBezTo>
                  <a:cubicBezTo>
                    <a:pt x="5" y="95"/>
                    <a:pt x="3" y="95"/>
                    <a:pt x="0" y="95"/>
                  </a:cubicBezTo>
                  <a:cubicBezTo>
                    <a:pt x="23" y="91"/>
                    <a:pt x="41" y="72"/>
                    <a:pt x="41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59" name="Freeform 271"/>
            <p:cNvSpPr>
              <a:spLocks/>
            </p:cNvSpPr>
            <p:nvPr userDrawn="1"/>
          </p:nvSpPr>
          <p:spPr bwMode="gray">
            <a:xfrm>
              <a:off x="9791871" y="3490093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0" name="Freeform 272"/>
            <p:cNvSpPr>
              <a:spLocks/>
            </p:cNvSpPr>
            <p:nvPr userDrawn="1"/>
          </p:nvSpPr>
          <p:spPr bwMode="gray">
            <a:xfrm>
              <a:off x="9725787" y="3583386"/>
              <a:ext cx="136056" cy="85519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4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2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1" name="Oval 273"/>
            <p:cNvSpPr>
              <a:spLocks noChangeArrowheads="1"/>
            </p:cNvSpPr>
            <p:nvPr userDrawn="1"/>
          </p:nvSpPr>
          <p:spPr bwMode="gray">
            <a:xfrm>
              <a:off x="9239880" y="3144127"/>
              <a:ext cx="345968" cy="342079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2" name="Freeform 274"/>
            <p:cNvSpPr>
              <a:spLocks/>
            </p:cNvSpPr>
            <p:nvPr userDrawn="1"/>
          </p:nvSpPr>
          <p:spPr bwMode="gray">
            <a:xfrm>
              <a:off x="9387596" y="3144127"/>
              <a:ext cx="198252" cy="342079"/>
            </a:xfrm>
            <a:custGeom>
              <a:avLst/>
              <a:gdLst>
                <a:gd name="T0" fmla="*/ 40 w 54"/>
                <a:gd name="T1" fmla="*/ 48 h 95"/>
                <a:gd name="T2" fmla="*/ 0 w 54"/>
                <a:gd name="T3" fmla="*/ 0 h 95"/>
                <a:gd name="T4" fmla="*/ 6 w 54"/>
                <a:gd name="T5" fmla="*/ 0 h 95"/>
                <a:gd name="T6" fmla="*/ 54 w 54"/>
                <a:gd name="T7" fmla="*/ 48 h 95"/>
                <a:gd name="T8" fmla="*/ 6 w 54"/>
                <a:gd name="T9" fmla="*/ 95 h 95"/>
                <a:gd name="T10" fmla="*/ 0 w 54"/>
                <a:gd name="T11" fmla="*/ 95 h 95"/>
                <a:gd name="T12" fmla="*/ 40 w 54"/>
                <a:gd name="T1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5">
                  <a:moveTo>
                    <a:pt x="40" y="48"/>
                  </a:moveTo>
                  <a:cubicBezTo>
                    <a:pt x="40" y="24"/>
                    <a:pt x="23" y="4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33" y="0"/>
                    <a:pt x="54" y="21"/>
                    <a:pt x="54" y="48"/>
                  </a:cubicBezTo>
                  <a:cubicBezTo>
                    <a:pt x="54" y="74"/>
                    <a:pt x="33" y="95"/>
                    <a:pt x="6" y="95"/>
                  </a:cubicBezTo>
                  <a:cubicBezTo>
                    <a:pt x="4" y="95"/>
                    <a:pt x="2" y="95"/>
                    <a:pt x="0" y="95"/>
                  </a:cubicBezTo>
                  <a:cubicBezTo>
                    <a:pt x="23" y="91"/>
                    <a:pt x="40" y="71"/>
                    <a:pt x="40" y="48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63" name="Freeform 275"/>
            <p:cNvSpPr>
              <a:spLocks/>
            </p:cNvSpPr>
            <p:nvPr userDrawn="1"/>
          </p:nvSpPr>
          <p:spPr bwMode="gray">
            <a:xfrm>
              <a:off x="9403145" y="3256856"/>
              <a:ext cx="19437" cy="396501"/>
            </a:xfrm>
            <a:custGeom>
              <a:avLst/>
              <a:gdLst>
                <a:gd name="T0" fmla="*/ 2 w 5"/>
                <a:gd name="T1" fmla="*/ 110 h 110"/>
                <a:gd name="T2" fmla="*/ 0 w 5"/>
                <a:gd name="T3" fmla="*/ 108 h 110"/>
                <a:gd name="T4" fmla="*/ 0 w 5"/>
                <a:gd name="T5" fmla="*/ 3 h 110"/>
                <a:gd name="T6" fmla="*/ 2 w 5"/>
                <a:gd name="T7" fmla="*/ 0 h 110"/>
                <a:gd name="T8" fmla="*/ 5 w 5"/>
                <a:gd name="T9" fmla="*/ 3 h 110"/>
                <a:gd name="T10" fmla="*/ 5 w 5"/>
                <a:gd name="T11" fmla="*/ 108 h 110"/>
                <a:gd name="T12" fmla="*/ 2 w 5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0">
                  <a:moveTo>
                    <a:pt x="2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9"/>
                    <a:pt x="4" y="110"/>
                    <a:pt x="2" y="11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4" name="Freeform 276"/>
            <p:cNvSpPr>
              <a:spLocks/>
            </p:cNvSpPr>
            <p:nvPr userDrawn="1"/>
          </p:nvSpPr>
          <p:spPr bwMode="gray">
            <a:xfrm>
              <a:off x="9337061" y="3350151"/>
              <a:ext cx="139942" cy="81633"/>
            </a:xfrm>
            <a:custGeom>
              <a:avLst/>
              <a:gdLst>
                <a:gd name="T0" fmla="*/ 20 w 38"/>
                <a:gd name="T1" fmla="*/ 23 h 23"/>
                <a:gd name="T2" fmla="*/ 0 w 38"/>
                <a:gd name="T3" fmla="*/ 3 h 23"/>
                <a:gd name="T4" fmla="*/ 0 w 38"/>
                <a:gd name="T5" fmla="*/ 0 h 23"/>
                <a:gd name="T6" fmla="*/ 4 w 38"/>
                <a:gd name="T7" fmla="*/ 0 h 23"/>
                <a:gd name="T8" fmla="*/ 21 w 38"/>
                <a:gd name="T9" fmla="*/ 18 h 23"/>
                <a:gd name="T10" fmla="*/ 34 w 38"/>
                <a:gd name="T11" fmla="*/ 9 h 23"/>
                <a:gd name="T12" fmla="*/ 37 w 38"/>
                <a:gd name="T13" fmla="*/ 9 h 23"/>
                <a:gd name="T14" fmla="*/ 37 w 38"/>
                <a:gd name="T15" fmla="*/ 12 h 23"/>
                <a:gd name="T16" fmla="*/ 20 w 3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2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38" y="10"/>
                    <a:pt x="38" y="11"/>
                    <a:pt x="37" y="12"/>
                  </a:cubicBezTo>
                  <a:lnTo>
                    <a:pt x="20" y="2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5" name="Freeform 277"/>
            <p:cNvSpPr>
              <a:spLocks/>
            </p:cNvSpPr>
            <p:nvPr userDrawn="1"/>
          </p:nvSpPr>
          <p:spPr bwMode="gray">
            <a:xfrm>
              <a:off x="8497411" y="2646557"/>
              <a:ext cx="1597667" cy="551991"/>
            </a:xfrm>
            <a:custGeom>
              <a:avLst/>
              <a:gdLst>
                <a:gd name="T0" fmla="*/ 87 w 441"/>
                <a:gd name="T1" fmla="*/ 44 h 153"/>
                <a:gd name="T2" fmla="*/ 138 w 441"/>
                <a:gd name="T3" fmla="*/ 46 h 153"/>
                <a:gd name="T4" fmla="*/ 183 w 441"/>
                <a:gd name="T5" fmla="*/ 52 h 153"/>
                <a:gd name="T6" fmla="*/ 256 w 441"/>
                <a:gd name="T7" fmla="*/ 12 h 153"/>
                <a:gd name="T8" fmla="*/ 296 w 441"/>
                <a:gd name="T9" fmla="*/ 9 h 153"/>
                <a:gd name="T10" fmla="*/ 411 w 441"/>
                <a:gd name="T11" fmla="*/ 82 h 153"/>
                <a:gd name="T12" fmla="*/ 0 w 441"/>
                <a:gd name="T13" fmla="*/ 146 h 153"/>
                <a:gd name="T14" fmla="*/ 87 w 441"/>
                <a:gd name="T15" fmla="*/ 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1" h="153">
                  <a:moveTo>
                    <a:pt x="87" y="44"/>
                  </a:moveTo>
                  <a:cubicBezTo>
                    <a:pt x="100" y="29"/>
                    <a:pt x="118" y="23"/>
                    <a:pt x="138" y="46"/>
                  </a:cubicBezTo>
                  <a:cubicBezTo>
                    <a:pt x="155" y="61"/>
                    <a:pt x="174" y="57"/>
                    <a:pt x="183" y="52"/>
                  </a:cubicBezTo>
                  <a:cubicBezTo>
                    <a:pt x="192" y="47"/>
                    <a:pt x="256" y="12"/>
                    <a:pt x="256" y="12"/>
                  </a:cubicBezTo>
                  <a:cubicBezTo>
                    <a:pt x="256" y="12"/>
                    <a:pt x="272" y="0"/>
                    <a:pt x="296" y="9"/>
                  </a:cubicBezTo>
                  <a:cubicBezTo>
                    <a:pt x="359" y="31"/>
                    <a:pt x="441" y="103"/>
                    <a:pt x="411" y="82"/>
                  </a:cubicBezTo>
                  <a:cubicBezTo>
                    <a:pt x="62" y="128"/>
                    <a:pt x="129" y="153"/>
                    <a:pt x="0" y="146"/>
                  </a:cubicBezTo>
                  <a:cubicBezTo>
                    <a:pt x="46" y="118"/>
                    <a:pt x="74" y="58"/>
                    <a:pt x="87" y="44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6" name="Rectangle 278"/>
            <p:cNvSpPr>
              <a:spLocks noChangeArrowheads="1"/>
            </p:cNvSpPr>
            <p:nvPr userDrawn="1"/>
          </p:nvSpPr>
          <p:spPr bwMode="gray">
            <a:xfrm>
              <a:off x="8524623" y="3159676"/>
              <a:ext cx="34986" cy="1166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7" name="Oval 279"/>
            <p:cNvSpPr>
              <a:spLocks noChangeArrowheads="1"/>
            </p:cNvSpPr>
            <p:nvPr userDrawn="1"/>
          </p:nvSpPr>
          <p:spPr bwMode="gray">
            <a:xfrm>
              <a:off x="8373019" y="2837032"/>
              <a:ext cx="338193" cy="33819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8" name="Rectangle 280"/>
            <p:cNvSpPr>
              <a:spLocks noChangeArrowheads="1"/>
            </p:cNvSpPr>
            <p:nvPr userDrawn="1"/>
          </p:nvSpPr>
          <p:spPr bwMode="gray">
            <a:xfrm>
              <a:off x="8516849" y="2907002"/>
              <a:ext cx="54421" cy="194363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9" name="Freeform 281"/>
            <p:cNvSpPr>
              <a:spLocks/>
            </p:cNvSpPr>
            <p:nvPr userDrawn="1"/>
          </p:nvSpPr>
          <p:spPr bwMode="gray">
            <a:xfrm>
              <a:off x="8427441" y="2976974"/>
              <a:ext cx="229349" cy="58310"/>
            </a:xfrm>
            <a:custGeom>
              <a:avLst/>
              <a:gdLst>
                <a:gd name="T0" fmla="*/ 54 w 59"/>
                <a:gd name="T1" fmla="*/ 0 h 15"/>
                <a:gd name="T2" fmla="*/ 59 w 59"/>
                <a:gd name="T3" fmla="*/ 15 h 15"/>
                <a:gd name="T4" fmla="*/ 0 w 59"/>
                <a:gd name="T5" fmla="*/ 15 h 15"/>
                <a:gd name="T6" fmla="*/ 4 w 59"/>
                <a:gd name="T7" fmla="*/ 0 h 15"/>
                <a:gd name="T8" fmla="*/ 54 w 5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">
                  <a:moveTo>
                    <a:pt x="54" y="0"/>
                  </a:moveTo>
                  <a:lnTo>
                    <a:pt x="59" y="15"/>
                  </a:lnTo>
                  <a:lnTo>
                    <a:pt x="0" y="15"/>
                  </a:lnTo>
                  <a:lnTo>
                    <a:pt x="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0" name="Rectangle 282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1" name="Rectangle 283"/>
            <p:cNvSpPr>
              <a:spLocks noChangeArrowheads="1"/>
            </p:cNvSpPr>
            <p:nvPr userDrawn="1"/>
          </p:nvSpPr>
          <p:spPr bwMode="gray">
            <a:xfrm>
              <a:off x="7848239" y="3552289"/>
              <a:ext cx="462586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2" name="Rectangle 284"/>
            <p:cNvSpPr>
              <a:spLocks noChangeArrowheads="1"/>
            </p:cNvSpPr>
            <p:nvPr userDrawn="1"/>
          </p:nvSpPr>
          <p:spPr bwMode="gray">
            <a:xfrm>
              <a:off x="7925985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3" name="Rectangle 285"/>
            <p:cNvSpPr>
              <a:spLocks noChangeArrowheads="1"/>
            </p:cNvSpPr>
            <p:nvPr userDrawn="1"/>
          </p:nvSpPr>
          <p:spPr bwMode="gray">
            <a:xfrm>
              <a:off x="8011504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4" name="Rectangle 286"/>
            <p:cNvSpPr>
              <a:spLocks noChangeArrowheads="1"/>
            </p:cNvSpPr>
            <p:nvPr userDrawn="1"/>
          </p:nvSpPr>
          <p:spPr bwMode="gray">
            <a:xfrm>
              <a:off x="8100911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5" name="Rectangle 287"/>
            <p:cNvSpPr>
              <a:spLocks noChangeArrowheads="1"/>
            </p:cNvSpPr>
            <p:nvPr userDrawn="1"/>
          </p:nvSpPr>
          <p:spPr bwMode="gray">
            <a:xfrm>
              <a:off x="819031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6" name="Rectangle 288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7" name="Rectangle 289"/>
            <p:cNvSpPr>
              <a:spLocks noChangeArrowheads="1"/>
            </p:cNvSpPr>
            <p:nvPr userDrawn="1"/>
          </p:nvSpPr>
          <p:spPr bwMode="gray">
            <a:xfrm>
              <a:off x="8769519" y="3552289"/>
              <a:ext cx="458698" cy="691933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78" name="Rectangle 290"/>
            <p:cNvSpPr>
              <a:spLocks noChangeArrowheads="1"/>
            </p:cNvSpPr>
            <p:nvPr userDrawn="1"/>
          </p:nvSpPr>
          <p:spPr bwMode="gray">
            <a:xfrm>
              <a:off x="8310823" y="3303503"/>
              <a:ext cx="462586" cy="940717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79" name="Rectangle 291"/>
            <p:cNvSpPr>
              <a:spLocks noChangeArrowheads="1"/>
            </p:cNvSpPr>
            <p:nvPr userDrawn="1"/>
          </p:nvSpPr>
          <p:spPr bwMode="gray">
            <a:xfrm>
              <a:off x="8384682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0" name="Rectangle 292"/>
            <p:cNvSpPr>
              <a:spLocks noChangeArrowheads="1"/>
            </p:cNvSpPr>
            <p:nvPr userDrawn="1"/>
          </p:nvSpPr>
          <p:spPr bwMode="gray">
            <a:xfrm>
              <a:off x="8474088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1" name="Rectangle 293"/>
            <p:cNvSpPr>
              <a:spLocks noChangeArrowheads="1"/>
            </p:cNvSpPr>
            <p:nvPr userDrawn="1"/>
          </p:nvSpPr>
          <p:spPr bwMode="gray">
            <a:xfrm>
              <a:off x="8563496" y="338124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2" name="Rectangle 294"/>
            <p:cNvSpPr>
              <a:spLocks noChangeArrowheads="1"/>
            </p:cNvSpPr>
            <p:nvPr userDrawn="1"/>
          </p:nvSpPr>
          <p:spPr bwMode="gray">
            <a:xfrm>
              <a:off x="8649016" y="338124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3" name="Rectangle 295"/>
            <p:cNvSpPr>
              <a:spLocks noChangeArrowheads="1"/>
            </p:cNvSpPr>
            <p:nvPr userDrawn="1"/>
          </p:nvSpPr>
          <p:spPr bwMode="gray">
            <a:xfrm>
              <a:off x="8384682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4" name="Rectangle 296"/>
            <p:cNvSpPr>
              <a:spLocks noChangeArrowheads="1"/>
            </p:cNvSpPr>
            <p:nvPr userDrawn="1"/>
          </p:nvSpPr>
          <p:spPr bwMode="gray">
            <a:xfrm>
              <a:off x="8474088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5" name="Rectangle 297"/>
            <p:cNvSpPr>
              <a:spLocks noChangeArrowheads="1"/>
            </p:cNvSpPr>
            <p:nvPr userDrawn="1"/>
          </p:nvSpPr>
          <p:spPr bwMode="gray">
            <a:xfrm>
              <a:off x="8563496" y="3501756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6" name="Rectangle 298"/>
            <p:cNvSpPr>
              <a:spLocks noChangeArrowheads="1"/>
            </p:cNvSpPr>
            <p:nvPr userDrawn="1"/>
          </p:nvSpPr>
          <p:spPr bwMode="gray">
            <a:xfrm>
              <a:off x="8649016" y="3501756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7" name="Rectangle 299"/>
            <p:cNvSpPr>
              <a:spLocks noChangeArrowheads="1"/>
            </p:cNvSpPr>
            <p:nvPr userDrawn="1"/>
          </p:nvSpPr>
          <p:spPr bwMode="gray">
            <a:xfrm>
              <a:off x="8384682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8" name="Rectangle 300"/>
            <p:cNvSpPr>
              <a:spLocks noChangeArrowheads="1"/>
            </p:cNvSpPr>
            <p:nvPr userDrawn="1"/>
          </p:nvSpPr>
          <p:spPr bwMode="gray">
            <a:xfrm>
              <a:off x="8474088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9" name="Rectangle 301"/>
            <p:cNvSpPr>
              <a:spLocks noChangeArrowheads="1"/>
            </p:cNvSpPr>
            <p:nvPr userDrawn="1"/>
          </p:nvSpPr>
          <p:spPr bwMode="gray">
            <a:xfrm>
              <a:off x="8563496" y="3622259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0" name="Rectangle 302"/>
            <p:cNvSpPr>
              <a:spLocks noChangeArrowheads="1"/>
            </p:cNvSpPr>
            <p:nvPr userDrawn="1"/>
          </p:nvSpPr>
          <p:spPr bwMode="gray">
            <a:xfrm>
              <a:off x="8649016" y="3622259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1" name="Rectangle 303"/>
            <p:cNvSpPr>
              <a:spLocks noChangeArrowheads="1"/>
            </p:cNvSpPr>
            <p:nvPr userDrawn="1"/>
          </p:nvSpPr>
          <p:spPr bwMode="gray">
            <a:xfrm>
              <a:off x="8384682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2" name="Rectangle 304"/>
            <p:cNvSpPr>
              <a:spLocks noChangeArrowheads="1"/>
            </p:cNvSpPr>
            <p:nvPr userDrawn="1"/>
          </p:nvSpPr>
          <p:spPr bwMode="gray">
            <a:xfrm>
              <a:off x="8474088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3" name="Rectangle 305"/>
            <p:cNvSpPr>
              <a:spLocks noChangeArrowheads="1"/>
            </p:cNvSpPr>
            <p:nvPr userDrawn="1"/>
          </p:nvSpPr>
          <p:spPr bwMode="gray">
            <a:xfrm>
              <a:off x="8563496" y="3738877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4" name="Rectangle 306"/>
            <p:cNvSpPr>
              <a:spLocks noChangeArrowheads="1"/>
            </p:cNvSpPr>
            <p:nvPr userDrawn="1"/>
          </p:nvSpPr>
          <p:spPr bwMode="gray">
            <a:xfrm>
              <a:off x="8649016" y="3738877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5" name="Rectangle 307"/>
            <p:cNvSpPr>
              <a:spLocks noChangeArrowheads="1"/>
            </p:cNvSpPr>
            <p:nvPr userDrawn="1"/>
          </p:nvSpPr>
          <p:spPr bwMode="gray">
            <a:xfrm>
              <a:off x="8384682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6" name="Rectangle 308"/>
            <p:cNvSpPr>
              <a:spLocks noChangeArrowheads="1"/>
            </p:cNvSpPr>
            <p:nvPr userDrawn="1"/>
          </p:nvSpPr>
          <p:spPr bwMode="gray">
            <a:xfrm>
              <a:off x="8474088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7" name="Rectangle 309"/>
            <p:cNvSpPr>
              <a:spLocks noChangeArrowheads="1"/>
            </p:cNvSpPr>
            <p:nvPr userDrawn="1"/>
          </p:nvSpPr>
          <p:spPr bwMode="gray">
            <a:xfrm>
              <a:off x="8563496" y="3859384"/>
              <a:ext cx="46647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Rectangle 310"/>
            <p:cNvSpPr>
              <a:spLocks noChangeArrowheads="1"/>
            </p:cNvSpPr>
            <p:nvPr userDrawn="1"/>
          </p:nvSpPr>
          <p:spPr bwMode="gray">
            <a:xfrm>
              <a:off x="8649016" y="3859384"/>
              <a:ext cx="50535" cy="660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9" name="Rectangle 311"/>
            <p:cNvSpPr>
              <a:spLocks noChangeArrowheads="1"/>
            </p:cNvSpPr>
            <p:nvPr userDrawn="1"/>
          </p:nvSpPr>
          <p:spPr bwMode="gray">
            <a:xfrm>
              <a:off x="8384682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0" name="Rectangle 312"/>
            <p:cNvSpPr>
              <a:spLocks noChangeArrowheads="1"/>
            </p:cNvSpPr>
            <p:nvPr userDrawn="1"/>
          </p:nvSpPr>
          <p:spPr bwMode="gray">
            <a:xfrm>
              <a:off x="8474088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1" name="Rectangle 313"/>
            <p:cNvSpPr>
              <a:spLocks noChangeArrowheads="1"/>
            </p:cNvSpPr>
            <p:nvPr userDrawn="1"/>
          </p:nvSpPr>
          <p:spPr bwMode="gray">
            <a:xfrm>
              <a:off x="8563496" y="3976001"/>
              <a:ext cx="46647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Rectangle 314"/>
            <p:cNvSpPr>
              <a:spLocks noChangeArrowheads="1"/>
            </p:cNvSpPr>
            <p:nvPr userDrawn="1"/>
          </p:nvSpPr>
          <p:spPr bwMode="gray">
            <a:xfrm>
              <a:off x="8649016" y="3976001"/>
              <a:ext cx="50535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Rectangle 315"/>
            <p:cNvSpPr>
              <a:spLocks noChangeArrowheads="1"/>
            </p:cNvSpPr>
            <p:nvPr userDrawn="1"/>
          </p:nvSpPr>
          <p:spPr bwMode="gray">
            <a:xfrm>
              <a:off x="8384682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4" name="Rectangle 316"/>
            <p:cNvSpPr>
              <a:spLocks noChangeArrowheads="1"/>
            </p:cNvSpPr>
            <p:nvPr userDrawn="1"/>
          </p:nvSpPr>
          <p:spPr bwMode="gray">
            <a:xfrm>
              <a:off x="8474088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5" name="Rectangle 317"/>
            <p:cNvSpPr>
              <a:spLocks noChangeArrowheads="1"/>
            </p:cNvSpPr>
            <p:nvPr userDrawn="1"/>
          </p:nvSpPr>
          <p:spPr bwMode="gray">
            <a:xfrm>
              <a:off x="8563496" y="4092619"/>
              <a:ext cx="46647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6" name="Rectangle 318"/>
            <p:cNvSpPr>
              <a:spLocks noChangeArrowheads="1"/>
            </p:cNvSpPr>
            <p:nvPr userDrawn="1"/>
          </p:nvSpPr>
          <p:spPr bwMode="gray">
            <a:xfrm>
              <a:off x="8649016" y="4092619"/>
              <a:ext cx="50535" cy="738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7" name="Rectangle 319"/>
            <p:cNvSpPr>
              <a:spLocks noChangeArrowheads="1"/>
            </p:cNvSpPr>
            <p:nvPr userDrawn="1"/>
          </p:nvSpPr>
          <p:spPr bwMode="gray">
            <a:xfrm>
              <a:off x="7848239" y="3509530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8" name="Rectangle 320"/>
            <p:cNvSpPr>
              <a:spLocks noChangeArrowheads="1"/>
            </p:cNvSpPr>
            <p:nvPr userDrawn="1"/>
          </p:nvSpPr>
          <p:spPr bwMode="gray">
            <a:xfrm>
              <a:off x="8310823" y="3256856"/>
              <a:ext cx="462586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9" name="Rectangle 321"/>
            <p:cNvSpPr>
              <a:spLocks noChangeArrowheads="1"/>
            </p:cNvSpPr>
            <p:nvPr userDrawn="1"/>
          </p:nvSpPr>
          <p:spPr bwMode="gray">
            <a:xfrm>
              <a:off x="8773408" y="3509530"/>
              <a:ext cx="454812" cy="466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0" name="Rectangle 322"/>
            <p:cNvSpPr>
              <a:spLocks noChangeArrowheads="1"/>
            </p:cNvSpPr>
            <p:nvPr userDrawn="1"/>
          </p:nvSpPr>
          <p:spPr bwMode="gray">
            <a:xfrm>
              <a:off x="8843379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1" name="Rectangle 323"/>
            <p:cNvSpPr>
              <a:spLocks noChangeArrowheads="1"/>
            </p:cNvSpPr>
            <p:nvPr userDrawn="1"/>
          </p:nvSpPr>
          <p:spPr bwMode="gray">
            <a:xfrm>
              <a:off x="8932784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2" name="Rectangle 324"/>
            <p:cNvSpPr>
              <a:spLocks noChangeArrowheads="1"/>
            </p:cNvSpPr>
            <p:nvPr userDrawn="1"/>
          </p:nvSpPr>
          <p:spPr bwMode="gray">
            <a:xfrm>
              <a:off x="9018305" y="3633922"/>
              <a:ext cx="50535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3" name="Rectangle 325"/>
            <p:cNvSpPr>
              <a:spLocks noChangeArrowheads="1"/>
            </p:cNvSpPr>
            <p:nvPr userDrawn="1"/>
          </p:nvSpPr>
          <p:spPr bwMode="gray">
            <a:xfrm>
              <a:off x="9111598" y="3633922"/>
              <a:ext cx="46647" cy="5325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4" name="Rectangle 326"/>
            <p:cNvSpPr>
              <a:spLocks noChangeArrowheads="1"/>
            </p:cNvSpPr>
            <p:nvPr userDrawn="1"/>
          </p:nvSpPr>
          <p:spPr bwMode="gray">
            <a:xfrm>
              <a:off x="7723848" y="4244222"/>
              <a:ext cx="1636539" cy="699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5" name="Freeform 327"/>
            <p:cNvSpPr>
              <a:spLocks/>
            </p:cNvSpPr>
            <p:nvPr userDrawn="1"/>
          </p:nvSpPr>
          <p:spPr bwMode="gray">
            <a:xfrm>
              <a:off x="9857954" y="2230619"/>
              <a:ext cx="1306120" cy="664724"/>
            </a:xfrm>
            <a:custGeom>
              <a:avLst/>
              <a:gdLst>
                <a:gd name="T0" fmla="*/ 338 w 361"/>
                <a:gd name="T1" fmla="*/ 0 h 184"/>
                <a:gd name="T2" fmla="*/ 310 w 361"/>
                <a:gd name="T3" fmla="*/ 46 h 184"/>
                <a:gd name="T4" fmla="*/ 88 w 361"/>
                <a:gd name="T5" fmla="*/ 46 h 184"/>
                <a:gd name="T6" fmla="*/ 0 w 361"/>
                <a:gd name="T7" fmla="*/ 184 h 184"/>
                <a:gd name="T8" fmla="*/ 81 w 361"/>
                <a:gd name="T9" fmla="*/ 184 h 184"/>
                <a:gd name="T10" fmla="*/ 215 w 361"/>
                <a:gd name="T11" fmla="*/ 78 h 184"/>
                <a:gd name="T12" fmla="*/ 290 w 361"/>
                <a:gd name="T13" fmla="*/ 78 h 184"/>
                <a:gd name="T14" fmla="*/ 349 w 361"/>
                <a:gd name="T15" fmla="*/ 79 h 184"/>
                <a:gd name="T16" fmla="*/ 361 w 361"/>
                <a:gd name="T17" fmla="*/ 0 h 184"/>
                <a:gd name="T18" fmla="*/ 338 w 361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184">
                  <a:moveTo>
                    <a:pt x="338" y="0"/>
                  </a:moveTo>
                  <a:cubicBezTo>
                    <a:pt x="310" y="46"/>
                    <a:pt x="310" y="46"/>
                    <a:pt x="310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12" y="46"/>
                    <a:pt x="0" y="108"/>
                    <a:pt x="0" y="184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146" y="184"/>
                    <a:pt x="201" y="139"/>
                    <a:pt x="215" y="78"/>
                  </a:cubicBezTo>
                  <a:cubicBezTo>
                    <a:pt x="290" y="78"/>
                    <a:pt x="290" y="78"/>
                    <a:pt x="290" y="78"/>
                  </a:cubicBezTo>
                  <a:cubicBezTo>
                    <a:pt x="349" y="79"/>
                    <a:pt x="349" y="79"/>
                    <a:pt x="349" y="79"/>
                  </a:cubicBezTo>
                  <a:cubicBezTo>
                    <a:pt x="361" y="0"/>
                    <a:pt x="361" y="0"/>
                    <a:pt x="361" y="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6" name="Freeform 328"/>
            <p:cNvSpPr>
              <a:spLocks/>
            </p:cNvSpPr>
            <p:nvPr userDrawn="1"/>
          </p:nvSpPr>
          <p:spPr bwMode="gray">
            <a:xfrm>
              <a:off x="10339974" y="2156762"/>
              <a:ext cx="23323" cy="275998"/>
            </a:xfrm>
            <a:custGeom>
              <a:avLst/>
              <a:gdLst>
                <a:gd name="T0" fmla="*/ 0 w 7"/>
                <a:gd name="T1" fmla="*/ 3 h 77"/>
                <a:gd name="T2" fmla="*/ 0 w 7"/>
                <a:gd name="T3" fmla="*/ 74 h 77"/>
                <a:gd name="T4" fmla="*/ 4 w 7"/>
                <a:gd name="T5" fmla="*/ 77 h 77"/>
                <a:gd name="T6" fmla="*/ 7 w 7"/>
                <a:gd name="T7" fmla="*/ 74 h 77"/>
                <a:gd name="T8" fmla="*/ 7 w 7"/>
                <a:gd name="T9" fmla="*/ 3 h 77"/>
                <a:gd name="T10" fmla="*/ 4 w 7"/>
                <a:gd name="T11" fmla="*/ 0 h 77"/>
                <a:gd name="T12" fmla="*/ 0 w 7"/>
                <a:gd name="T13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7">
                  <a:moveTo>
                    <a:pt x="0" y="3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6"/>
                    <a:pt x="2" y="77"/>
                    <a:pt x="4" y="77"/>
                  </a:cubicBezTo>
                  <a:cubicBezTo>
                    <a:pt x="5" y="77"/>
                    <a:pt x="7" y="76"/>
                    <a:pt x="7" y="7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7" name="Oval 329"/>
            <p:cNvSpPr>
              <a:spLocks noChangeArrowheads="1"/>
            </p:cNvSpPr>
            <p:nvPr userDrawn="1"/>
          </p:nvSpPr>
          <p:spPr bwMode="gray">
            <a:xfrm>
              <a:off x="9881277" y="2125664"/>
              <a:ext cx="940717" cy="89408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8" name="Freeform 330"/>
            <p:cNvSpPr>
              <a:spLocks/>
            </p:cNvSpPr>
            <p:nvPr userDrawn="1"/>
          </p:nvSpPr>
          <p:spPr bwMode="gray">
            <a:xfrm>
              <a:off x="9861843" y="2397772"/>
              <a:ext cx="594752" cy="377066"/>
            </a:xfrm>
            <a:custGeom>
              <a:avLst/>
              <a:gdLst>
                <a:gd name="T0" fmla="*/ 87 w 164"/>
                <a:gd name="T1" fmla="*/ 0 h 104"/>
                <a:gd name="T2" fmla="*/ 164 w 164"/>
                <a:gd name="T3" fmla="*/ 0 h 104"/>
                <a:gd name="T4" fmla="*/ 60 w 164"/>
                <a:gd name="T5" fmla="*/ 104 h 104"/>
                <a:gd name="T6" fmla="*/ 0 w 164"/>
                <a:gd name="T7" fmla="*/ 104 h 104"/>
                <a:gd name="T8" fmla="*/ 87 w 16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4">
                  <a:moveTo>
                    <a:pt x="87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57"/>
                    <a:pt x="117" y="104"/>
                    <a:pt x="6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5" y="44"/>
                    <a:pt x="23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9" name="Freeform 331"/>
            <p:cNvSpPr>
              <a:spLocks/>
            </p:cNvSpPr>
            <p:nvPr userDrawn="1"/>
          </p:nvSpPr>
          <p:spPr bwMode="gray">
            <a:xfrm>
              <a:off x="9861843" y="2397772"/>
              <a:ext cx="532556" cy="377066"/>
            </a:xfrm>
            <a:custGeom>
              <a:avLst/>
              <a:gdLst>
                <a:gd name="T0" fmla="*/ 147 w 147"/>
                <a:gd name="T1" fmla="*/ 0 h 104"/>
                <a:gd name="T2" fmla="*/ 87 w 147"/>
                <a:gd name="T3" fmla="*/ 0 h 104"/>
                <a:gd name="T4" fmla="*/ 0 w 147"/>
                <a:gd name="T5" fmla="*/ 104 h 104"/>
                <a:gd name="T6" fmla="*/ 60 w 147"/>
                <a:gd name="T7" fmla="*/ 104 h 104"/>
                <a:gd name="T8" fmla="*/ 147 w 147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4">
                  <a:moveTo>
                    <a:pt x="14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23" y="0"/>
                    <a:pt x="5" y="44"/>
                    <a:pt x="0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4" y="44"/>
                    <a:pt x="83" y="0"/>
                    <a:pt x="147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20" name="Freeform 332"/>
            <p:cNvSpPr>
              <a:spLocks/>
            </p:cNvSpPr>
            <p:nvPr userDrawn="1"/>
          </p:nvSpPr>
          <p:spPr bwMode="gray">
            <a:xfrm>
              <a:off x="11377875" y="2331688"/>
              <a:ext cx="509233" cy="27212"/>
            </a:xfrm>
            <a:custGeom>
              <a:avLst/>
              <a:gdLst>
                <a:gd name="T0" fmla="*/ 3 w 140"/>
                <a:gd name="T1" fmla="*/ 7 h 7"/>
                <a:gd name="T2" fmla="*/ 137 w 140"/>
                <a:gd name="T3" fmla="*/ 7 h 7"/>
                <a:gd name="T4" fmla="*/ 140 w 140"/>
                <a:gd name="T5" fmla="*/ 3 h 7"/>
                <a:gd name="T6" fmla="*/ 137 w 140"/>
                <a:gd name="T7" fmla="*/ 0 h 7"/>
                <a:gd name="T8" fmla="*/ 3 w 140"/>
                <a:gd name="T9" fmla="*/ 0 h 7"/>
                <a:gd name="T10" fmla="*/ 0 w 140"/>
                <a:gd name="T11" fmla="*/ 3 h 7"/>
                <a:gd name="T12" fmla="*/ 3 w 140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7">
                  <a:moveTo>
                    <a:pt x="3" y="7"/>
                  </a:moveTo>
                  <a:cubicBezTo>
                    <a:pt x="137" y="7"/>
                    <a:pt x="137" y="7"/>
                    <a:pt x="137" y="7"/>
                  </a:cubicBezTo>
                  <a:cubicBezTo>
                    <a:pt x="139" y="7"/>
                    <a:pt x="140" y="5"/>
                    <a:pt x="140" y="3"/>
                  </a:cubicBezTo>
                  <a:cubicBezTo>
                    <a:pt x="140" y="2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1" name="Freeform 333"/>
            <p:cNvSpPr>
              <a:spLocks/>
            </p:cNvSpPr>
            <p:nvPr userDrawn="1"/>
          </p:nvSpPr>
          <p:spPr bwMode="gray">
            <a:xfrm>
              <a:off x="11276805" y="2421096"/>
              <a:ext cx="509233" cy="19437"/>
            </a:xfrm>
            <a:custGeom>
              <a:avLst/>
              <a:gdLst>
                <a:gd name="T0" fmla="*/ 3 w 140"/>
                <a:gd name="T1" fmla="*/ 6 h 6"/>
                <a:gd name="T2" fmla="*/ 137 w 140"/>
                <a:gd name="T3" fmla="*/ 6 h 6"/>
                <a:gd name="T4" fmla="*/ 140 w 140"/>
                <a:gd name="T5" fmla="*/ 3 h 6"/>
                <a:gd name="T6" fmla="*/ 137 w 140"/>
                <a:gd name="T7" fmla="*/ 0 h 6"/>
                <a:gd name="T8" fmla="*/ 3 w 140"/>
                <a:gd name="T9" fmla="*/ 0 h 6"/>
                <a:gd name="T10" fmla="*/ 0 w 140"/>
                <a:gd name="T11" fmla="*/ 3 h 6"/>
                <a:gd name="T12" fmla="*/ 3 w 14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">
                  <a:moveTo>
                    <a:pt x="3" y="6"/>
                  </a:moveTo>
                  <a:cubicBezTo>
                    <a:pt x="137" y="6"/>
                    <a:pt x="137" y="6"/>
                    <a:pt x="137" y="6"/>
                  </a:cubicBezTo>
                  <a:cubicBezTo>
                    <a:pt x="139" y="6"/>
                    <a:pt x="140" y="5"/>
                    <a:pt x="140" y="3"/>
                  </a:cubicBezTo>
                  <a:cubicBezTo>
                    <a:pt x="140" y="1"/>
                    <a:pt x="139" y="0"/>
                    <a:pt x="13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2" name="Freeform 334"/>
            <p:cNvSpPr>
              <a:spLocks/>
            </p:cNvSpPr>
            <p:nvPr userDrawn="1"/>
          </p:nvSpPr>
          <p:spPr bwMode="gray">
            <a:xfrm>
              <a:off x="10417720" y="5223811"/>
              <a:ext cx="69970" cy="334305"/>
            </a:xfrm>
            <a:custGeom>
              <a:avLst/>
              <a:gdLst>
                <a:gd name="T0" fmla="*/ 17 w 19"/>
                <a:gd name="T1" fmla="*/ 73 h 92"/>
                <a:gd name="T2" fmla="*/ 14 w 19"/>
                <a:gd name="T3" fmla="*/ 73 h 92"/>
                <a:gd name="T4" fmla="*/ 14 w 19"/>
                <a:gd name="T5" fmla="*/ 0 h 92"/>
                <a:gd name="T6" fmla="*/ 5 w 19"/>
                <a:gd name="T7" fmla="*/ 0 h 92"/>
                <a:gd name="T8" fmla="*/ 5 w 19"/>
                <a:gd name="T9" fmla="*/ 73 h 92"/>
                <a:gd name="T10" fmla="*/ 3 w 19"/>
                <a:gd name="T11" fmla="*/ 73 h 92"/>
                <a:gd name="T12" fmla="*/ 0 w 19"/>
                <a:gd name="T13" fmla="*/ 76 h 92"/>
                <a:gd name="T14" fmla="*/ 0 w 19"/>
                <a:gd name="T15" fmla="*/ 92 h 92"/>
                <a:gd name="T16" fmla="*/ 19 w 19"/>
                <a:gd name="T17" fmla="*/ 92 h 92"/>
                <a:gd name="T18" fmla="*/ 19 w 19"/>
                <a:gd name="T19" fmla="*/ 76 h 92"/>
                <a:gd name="T20" fmla="*/ 17 w 1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2">
                  <a:moveTo>
                    <a:pt x="17" y="73"/>
                  </a:moveTo>
                  <a:cubicBezTo>
                    <a:pt x="14" y="73"/>
                    <a:pt x="14" y="73"/>
                    <a:pt x="14" y="7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4"/>
                    <a:pt x="0" y="7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9" y="74"/>
                    <a:pt x="18" y="73"/>
                    <a:pt x="17" y="7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23" name="Freeform 335"/>
            <p:cNvSpPr>
              <a:spLocks/>
            </p:cNvSpPr>
            <p:nvPr userDrawn="1"/>
          </p:nvSpPr>
          <p:spPr bwMode="gray">
            <a:xfrm>
              <a:off x="10417720" y="5223811"/>
              <a:ext cx="34986" cy="334305"/>
            </a:xfrm>
            <a:custGeom>
              <a:avLst/>
              <a:gdLst>
                <a:gd name="T0" fmla="*/ 3 w 9"/>
                <a:gd name="T1" fmla="*/ 73 h 92"/>
                <a:gd name="T2" fmla="*/ 5 w 9"/>
                <a:gd name="T3" fmla="*/ 73 h 92"/>
                <a:gd name="T4" fmla="*/ 5 w 9"/>
                <a:gd name="T5" fmla="*/ 0 h 92"/>
                <a:gd name="T6" fmla="*/ 9 w 9"/>
                <a:gd name="T7" fmla="*/ 0 h 92"/>
                <a:gd name="T8" fmla="*/ 9 w 9"/>
                <a:gd name="T9" fmla="*/ 73 h 92"/>
                <a:gd name="T10" fmla="*/ 6 w 9"/>
                <a:gd name="T11" fmla="*/ 73 h 92"/>
                <a:gd name="T12" fmla="*/ 4 w 9"/>
                <a:gd name="T13" fmla="*/ 76 h 92"/>
                <a:gd name="T14" fmla="*/ 4 w 9"/>
                <a:gd name="T15" fmla="*/ 92 h 92"/>
                <a:gd name="T16" fmla="*/ 0 w 9"/>
                <a:gd name="T17" fmla="*/ 92 h 92"/>
                <a:gd name="T18" fmla="*/ 0 w 9"/>
                <a:gd name="T19" fmla="*/ 76 h 92"/>
                <a:gd name="T20" fmla="*/ 3 w 9"/>
                <a:gd name="T21" fmla="*/ 7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92">
                  <a:moveTo>
                    <a:pt x="3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3"/>
                    <a:pt x="4" y="74"/>
                    <a:pt x="4" y="76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4"/>
                    <a:pt x="2" y="73"/>
                    <a:pt x="3" y="73"/>
                  </a:cubicBez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4" name="Freeform 336"/>
            <p:cNvSpPr>
              <a:spLocks/>
            </p:cNvSpPr>
            <p:nvPr userDrawn="1"/>
          </p:nvSpPr>
          <p:spPr bwMode="gray">
            <a:xfrm>
              <a:off x="9947362" y="4722355"/>
              <a:ext cx="256559" cy="256559"/>
            </a:xfrm>
            <a:custGeom>
              <a:avLst/>
              <a:gdLst>
                <a:gd name="T0" fmla="*/ 66 w 66"/>
                <a:gd name="T1" fmla="*/ 43 h 66"/>
                <a:gd name="T2" fmla="*/ 43 w 66"/>
                <a:gd name="T3" fmla="*/ 66 h 66"/>
                <a:gd name="T4" fmla="*/ 0 w 66"/>
                <a:gd name="T5" fmla="*/ 23 h 66"/>
                <a:gd name="T6" fmla="*/ 22 w 66"/>
                <a:gd name="T7" fmla="*/ 0 h 66"/>
                <a:gd name="T8" fmla="*/ 66 w 66"/>
                <a:gd name="T9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6" y="43"/>
                  </a:moveTo>
                  <a:lnTo>
                    <a:pt x="43" y="66"/>
                  </a:lnTo>
                  <a:lnTo>
                    <a:pt x="0" y="23"/>
                  </a:lnTo>
                  <a:lnTo>
                    <a:pt x="22" y="0"/>
                  </a:lnTo>
                  <a:lnTo>
                    <a:pt x="66" y="43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5" name="Freeform 337"/>
            <p:cNvSpPr>
              <a:spLocks/>
            </p:cNvSpPr>
            <p:nvPr userDrawn="1"/>
          </p:nvSpPr>
          <p:spPr bwMode="gray">
            <a:xfrm>
              <a:off x="9519763" y="4294757"/>
              <a:ext cx="497570" cy="497570"/>
            </a:xfrm>
            <a:custGeom>
              <a:avLst/>
              <a:gdLst>
                <a:gd name="T0" fmla="*/ 134 w 137"/>
                <a:gd name="T1" fmla="*/ 120 h 138"/>
                <a:gd name="T2" fmla="*/ 134 w 137"/>
                <a:gd name="T3" fmla="*/ 130 h 138"/>
                <a:gd name="T4" fmla="*/ 130 w 137"/>
                <a:gd name="T5" fmla="*/ 135 h 138"/>
                <a:gd name="T6" fmla="*/ 120 w 137"/>
                <a:gd name="T7" fmla="*/ 135 h 138"/>
                <a:gd name="T8" fmla="*/ 2 w 137"/>
                <a:gd name="T9" fmla="*/ 17 h 138"/>
                <a:gd name="T10" fmla="*/ 2 w 137"/>
                <a:gd name="T11" fmla="*/ 7 h 138"/>
                <a:gd name="T12" fmla="*/ 7 w 137"/>
                <a:gd name="T13" fmla="*/ 3 h 138"/>
                <a:gd name="T14" fmla="*/ 17 w 137"/>
                <a:gd name="T15" fmla="*/ 3 h 138"/>
                <a:gd name="T16" fmla="*/ 134 w 137"/>
                <a:gd name="T17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134" y="120"/>
                  </a:moveTo>
                  <a:cubicBezTo>
                    <a:pt x="137" y="123"/>
                    <a:pt x="137" y="127"/>
                    <a:pt x="134" y="130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27" y="138"/>
                    <a:pt x="123" y="138"/>
                    <a:pt x="120" y="13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10" y="0"/>
                    <a:pt x="14" y="0"/>
                    <a:pt x="17" y="3"/>
                  </a:cubicBezTo>
                  <a:lnTo>
                    <a:pt x="134" y="120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6" name="Freeform 338"/>
            <p:cNvSpPr>
              <a:spLocks/>
            </p:cNvSpPr>
            <p:nvPr userDrawn="1"/>
          </p:nvSpPr>
          <p:spPr bwMode="gray">
            <a:xfrm>
              <a:off x="10071755" y="4846748"/>
              <a:ext cx="843538" cy="835763"/>
            </a:xfrm>
            <a:custGeom>
              <a:avLst/>
              <a:gdLst>
                <a:gd name="T0" fmla="*/ 217 w 217"/>
                <a:gd name="T1" fmla="*/ 183 h 215"/>
                <a:gd name="T2" fmla="*/ 184 w 217"/>
                <a:gd name="T3" fmla="*/ 215 h 215"/>
                <a:gd name="T4" fmla="*/ 0 w 217"/>
                <a:gd name="T5" fmla="*/ 32 h 215"/>
                <a:gd name="T6" fmla="*/ 32 w 217"/>
                <a:gd name="T7" fmla="*/ 0 h 215"/>
                <a:gd name="T8" fmla="*/ 217 w 217"/>
                <a:gd name="T9" fmla="*/ 18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5">
                  <a:moveTo>
                    <a:pt x="217" y="183"/>
                  </a:moveTo>
                  <a:lnTo>
                    <a:pt x="184" y="215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217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7" name="Freeform 339"/>
            <p:cNvSpPr>
              <a:spLocks/>
            </p:cNvSpPr>
            <p:nvPr userDrawn="1"/>
          </p:nvSpPr>
          <p:spPr bwMode="gray">
            <a:xfrm>
              <a:off x="9916264" y="4695144"/>
              <a:ext cx="147716" cy="139942"/>
            </a:xfrm>
            <a:custGeom>
              <a:avLst/>
              <a:gdLst>
                <a:gd name="T0" fmla="*/ 12 w 40"/>
                <a:gd name="T1" fmla="*/ 36 h 39"/>
                <a:gd name="T2" fmla="*/ 37 w 40"/>
                <a:gd name="T3" fmla="*/ 12 h 39"/>
                <a:gd name="T4" fmla="*/ 37 w 40"/>
                <a:gd name="T5" fmla="*/ 2 h 39"/>
                <a:gd name="T6" fmla="*/ 28 w 40"/>
                <a:gd name="T7" fmla="*/ 2 h 39"/>
                <a:gd name="T8" fmla="*/ 3 w 40"/>
                <a:gd name="T9" fmla="*/ 27 h 39"/>
                <a:gd name="T10" fmla="*/ 3 w 40"/>
                <a:gd name="T11" fmla="*/ 36 h 39"/>
                <a:gd name="T12" fmla="*/ 12 w 40"/>
                <a:gd name="T13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12" y="36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40" y="9"/>
                    <a:pt x="40" y="5"/>
                    <a:pt x="37" y="2"/>
                  </a:cubicBezTo>
                  <a:cubicBezTo>
                    <a:pt x="34" y="0"/>
                    <a:pt x="30" y="0"/>
                    <a:pt x="28" y="2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0"/>
                    <a:pt x="0" y="34"/>
                    <a:pt x="3" y="36"/>
                  </a:cubicBezTo>
                  <a:cubicBezTo>
                    <a:pt x="6" y="39"/>
                    <a:pt x="10" y="39"/>
                    <a:pt x="12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8" name="Freeform 340"/>
            <p:cNvSpPr>
              <a:spLocks/>
            </p:cNvSpPr>
            <p:nvPr userDrawn="1"/>
          </p:nvSpPr>
          <p:spPr bwMode="gray">
            <a:xfrm>
              <a:off x="9628606" y="4407487"/>
              <a:ext cx="112732" cy="112732"/>
            </a:xfrm>
            <a:custGeom>
              <a:avLst/>
              <a:gdLst>
                <a:gd name="T0" fmla="*/ 12 w 31"/>
                <a:gd name="T1" fmla="*/ 28 h 31"/>
                <a:gd name="T2" fmla="*/ 29 w 31"/>
                <a:gd name="T3" fmla="*/ 12 h 31"/>
                <a:gd name="T4" fmla="*/ 29 w 31"/>
                <a:gd name="T5" fmla="*/ 2 h 31"/>
                <a:gd name="T6" fmla="*/ 20 w 31"/>
                <a:gd name="T7" fmla="*/ 2 h 31"/>
                <a:gd name="T8" fmla="*/ 3 w 31"/>
                <a:gd name="T9" fmla="*/ 19 h 31"/>
                <a:gd name="T10" fmla="*/ 3 w 31"/>
                <a:gd name="T11" fmla="*/ 28 h 31"/>
                <a:gd name="T12" fmla="*/ 12 w 31"/>
                <a:gd name="T13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2" y="28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1" y="9"/>
                    <a:pt x="31" y="5"/>
                    <a:pt x="29" y="2"/>
                  </a:cubicBezTo>
                  <a:cubicBezTo>
                    <a:pt x="26" y="0"/>
                    <a:pt x="22" y="0"/>
                    <a:pt x="20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21"/>
                    <a:pt x="0" y="26"/>
                    <a:pt x="3" y="28"/>
                  </a:cubicBezTo>
                  <a:cubicBezTo>
                    <a:pt x="6" y="31"/>
                    <a:pt x="10" y="31"/>
                    <a:pt x="12" y="2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9" name="Freeform 341"/>
            <p:cNvSpPr>
              <a:spLocks/>
            </p:cNvSpPr>
            <p:nvPr userDrawn="1"/>
          </p:nvSpPr>
          <p:spPr bwMode="gray">
            <a:xfrm>
              <a:off x="10161160" y="4854523"/>
              <a:ext cx="754129" cy="715257"/>
            </a:xfrm>
            <a:custGeom>
              <a:avLst/>
              <a:gdLst>
                <a:gd name="T0" fmla="*/ 194 w 194"/>
                <a:gd name="T1" fmla="*/ 181 h 184"/>
                <a:gd name="T2" fmla="*/ 191 w 194"/>
                <a:gd name="T3" fmla="*/ 184 h 184"/>
                <a:gd name="T4" fmla="*/ 0 w 194"/>
                <a:gd name="T5" fmla="*/ 11 h 184"/>
                <a:gd name="T6" fmla="*/ 12 w 194"/>
                <a:gd name="T7" fmla="*/ 0 h 184"/>
                <a:gd name="T8" fmla="*/ 194 w 194"/>
                <a:gd name="T9" fmla="*/ 18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84">
                  <a:moveTo>
                    <a:pt x="194" y="181"/>
                  </a:moveTo>
                  <a:lnTo>
                    <a:pt x="191" y="184"/>
                  </a:lnTo>
                  <a:lnTo>
                    <a:pt x="0" y="11"/>
                  </a:lnTo>
                  <a:lnTo>
                    <a:pt x="12" y="0"/>
                  </a:lnTo>
                  <a:lnTo>
                    <a:pt x="194" y="18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0" name="Freeform 342"/>
            <p:cNvSpPr>
              <a:spLocks/>
            </p:cNvSpPr>
            <p:nvPr userDrawn="1"/>
          </p:nvSpPr>
          <p:spPr bwMode="gray">
            <a:xfrm>
              <a:off x="10079529" y="4932267"/>
              <a:ext cx="719145" cy="750243"/>
            </a:xfrm>
            <a:custGeom>
              <a:avLst/>
              <a:gdLst>
                <a:gd name="T0" fmla="*/ 182 w 185"/>
                <a:gd name="T1" fmla="*/ 193 h 193"/>
                <a:gd name="T2" fmla="*/ 185 w 185"/>
                <a:gd name="T3" fmla="*/ 190 h 193"/>
                <a:gd name="T4" fmla="*/ 12 w 185"/>
                <a:gd name="T5" fmla="*/ 0 h 193"/>
                <a:gd name="T6" fmla="*/ 0 w 185"/>
                <a:gd name="T7" fmla="*/ 12 h 193"/>
                <a:gd name="T8" fmla="*/ 182 w 185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93">
                  <a:moveTo>
                    <a:pt x="182" y="193"/>
                  </a:moveTo>
                  <a:lnTo>
                    <a:pt x="185" y="19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2" y="19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1" name="Freeform 343"/>
            <p:cNvSpPr>
              <a:spLocks/>
            </p:cNvSpPr>
            <p:nvPr userDrawn="1"/>
          </p:nvSpPr>
          <p:spPr bwMode="gray">
            <a:xfrm>
              <a:off x="10235020" y="5558116"/>
              <a:ext cx="711370" cy="104958"/>
            </a:xfrm>
            <a:custGeom>
              <a:avLst/>
              <a:gdLst>
                <a:gd name="T0" fmla="*/ 197 w 197"/>
                <a:gd name="T1" fmla="*/ 12 h 29"/>
                <a:gd name="T2" fmla="*/ 185 w 197"/>
                <a:gd name="T3" fmla="*/ 0 h 29"/>
                <a:gd name="T4" fmla="*/ 11 w 197"/>
                <a:gd name="T5" fmla="*/ 0 h 29"/>
                <a:gd name="T6" fmla="*/ 0 w 197"/>
                <a:gd name="T7" fmla="*/ 12 h 29"/>
                <a:gd name="T8" fmla="*/ 0 w 197"/>
                <a:gd name="T9" fmla="*/ 17 h 29"/>
                <a:gd name="T10" fmla="*/ 11 w 197"/>
                <a:gd name="T11" fmla="*/ 29 h 29"/>
                <a:gd name="T12" fmla="*/ 185 w 197"/>
                <a:gd name="T13" fmla="*/ 29 h 29"/>
                <a:gd name="T14" fmla="*/ 197 w 197"/>
                <a:gd name="T15" fmla="*/ 17 h 29"/>
                <a:gd name="T16" fmla="*/ 197 w 197"/>
                <a:gd name="T17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97" y="12"/>
                  </a:moveTo>
                  <a:cubicBezTo>
                    <a:pt x="197" y="5"/>
                    <a:pt x="192" y="0"/>
                    <a:pt x="18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9"/>
                    <a:pt x="11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92" y="29"/>
                    <a:pt x="197" y="23"/>
                    <a:pt x="197" y="17"/>
                  </a:cubicBezTo>
                  <a:lnTo>
                    <a:pt x="197" y="12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32" name="Oval 344"/>
            <p:cNvSpPr>
              <a:spLocks noChangeArrowheads="1"/>
            </p:cNvSpPr>
            <p:nvPr userDrawn="1"/>
          </p:nvSpPr>
          <p:spPr bwMode="gray">
            <a:xfrm>
              <a:off x="9908489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3" name="Oval 345"/>
            <p:cNvSpPr>
              <a:spLocks noChangeArrowheads="1"/>
            </p:cNvSpPr>
            <p:nvPr userDrawn="1"/>
          </p:nvSpPr>
          <p:spPr bwMode="gray">
            <a:xfrm>
              <a:off x="1031665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4" name="Oval 346"/>
            <p:cNvSpPr>
              <a:spLocks noChangeArrowheads="1"/>
            </p:cNvSpPr>
            <p:nvPr userDrawn="1"/>
          </p:nvSpPr>
          <p:spPr bwMode="gray">
            <a:xfrm>
              <a:off x="10627632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5" name="Freeform 347"/>
            <p:cNvSpPr>
              <a:spLocks/>
            </p:cNvSpPr>
            <p:nvPr userDrawn="1"/>
          </p:nvSpPr>
          <p:spPr bwMode="gray">
            <a:xfrm>
              <a:off x="9756885" y="5363753"/>
              <a:ext cx="369291" cy="435373"/>
            </a:xfrm>
            <a:custGeom>
              <a:avLst/>
              <a:gdLst>
                <a:gd name="T0" fmla="*/ 101 w 101"/>
                <a:gd name="T1" fmla="*/ 0 h 121"/>
                <a:gd name="T2" fmla="*/ 28 w 101"/>
                <a:gd name="T3" fmla="*/ 0 h 121"/>
                <a:gd name="T4" fmla="*/ 7 w 101"/>
                <a:gd name="T5" fmla="*/ 121 h 121"/>
                <a:gd name="T6" fmla="*/ 81 w 101"/>
                <a:gd name="T7" fmla="*/ 121 h 121"/>
                <a:gd name="T8" fmla="*/ 101 w 101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1">
                  <a:moveTo>
                    <a:pt x="101" y="0"/>
                  </a:moveTo>
                  <a:cubicBezTo>
                    <a:pt x="79" y="0"/>
                    <a:pt x="40" y="0"/>
                    <a:pt x="28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1" y="121"/>
                    <a:pt x="74" y="31"/>
                    <a:pt x="101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6" name="Freeform 348"/>
            <p:cNvSpPr>
              <a:spLocks/>
            </p:cNvSpPr>
            <p:nvPr userDrawn="1"/>
          </p:nvSpPr>
          <p:spPr bwMode="gray">
            <a:xfrm>
              <a:off x="10122287" y="5663073"/>
              <a:ext cx="38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A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7" name="Freeform 349"/>
            <p:cNvSpPr>
              <a:spLocks/>
            </p:cNvSpPr>
            <p:nvPr userDrawn="1"/>
          </p:nvSpPr>
          <p:spPr bwMode="gray">
            <a:xfrm>
              <a:off x="9756885" y="5355979"/>
              <a:ext cx="139942" cy="435373"/>
            </a:xfrm>
            <a:custGeom>
              <a:avLst/>
              <a:gdLst>
                <a:gd name="T0" fmla="*/ 38 w 38"/>
                <a:gd name="T1" fmla="*/ 0 h 121"/>
                <a:gd name="T2" fmla="*/ 27 w 38"/>
                <a:gd name="T3" fmla="*/ 0 h 121"/>
                <a:gd name="T4" fmla="*/ 7 w 38"/>
                <a:gd name="T5" fmla="*/ 121 h 121"/>
                <a:gd name="T6" fmla="*/ 18 w 38"/>
                <a:gd name="T7" fmla="*/ 121 h 121"/>
                <a:gd name="T8" fmla="*/ 38 w 38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1">
                  <a:moveTo>
                    <a:pt x="38" y="0"/>
                  </a:moveTo>
                  <a:cubicBezTo>
                    <a:pt x="34" y="0"/>
                    <a:pt x="30" y="0"/>
                    <a:pt x="27" y="0"/>
                  </a:cubicBezTo>
                  <a:cubicBezTo>
                    <a:pt x="0" y="31"/>
                    <a:pt x="7" y="121"/>
                    <a:pt x="7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121"/>
                    <a:pt x="11" y="31"/>
                    <a:pt x="38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8" name="Freeform 350"/>
            <p:cNvSpPr>
              <a:spLocks/>
            </p:cNvSpPr>
            <p:nvPr userDrawn="1"/>
          </p:nvSpPr>
          <p:spPr bwMode="gray">
            <a:xfrm>
              <a:off x="9994009" y="5355979"/>
              <a:ext cx="971815" cy="435373"/>
            </a:xfrm>
            <a:custGeom>
              <a:avLst/>
              <a:gdLst>
                <a:gd name="T0" fmla="*/ 263 w 268"/>
                <a:gd name="T1" fmla="*/ 85 h 121"/>
                <a:gd name="T2" fmla="*/ 89 w 268"/>
                <a:gd name="T3" fmla="*/ 85 h 121"/>
                <a:gd name="T4" fmla="*/ 89 w 268"/>
                <a:gd name="T5" fmla="*/ 85 h 121"/>
                <a:gd name="T6" fmla="*/ 89 w 268"/>
                <a:gd name="T7" fmla="*/ 0 h 121"/>
                <a:gd name="T8" fmla="*/ 27 w 268"/>
                <a:gd name="T9" fmla="*/ 0 h 121"/>
                <a:gd name="T10" fmla="*/ 6 w 268"/>
                <a:gd name="T11" fmla="*/ 121 h 121"/>
                <a:gd name="T12" fmla="*/ 263 w 268"/>
                <a:gd name="T13" fmla="*/ 121 h 121"/>
                <a:gd name="T14" fmla="*/ 268 w 268"/>
                <a:gd name="T15" fmla="*/ 115 h 121"/>
                <a:gd name="T16" fmla="*/ 268 w 268"/>
                <a:gd name="T17" fmla="*/ 91 h 121"/>
                <a:gd name="T18" fmla="*/ 263 w 268"/>
                <a:gd name="T19" fmla="*/ 8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21">
                  <a:moveTo>
                    <a:pt x="263" y="85"/>
                  </a:move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263" y="121"/>
                    <a:pt x="263" y="121"/>
                    <a:pt x="263" y="121"/>
                  </a:cubicBezTo>
                  <a:cubicBezTo>
                    <a:pt x="266" y="121"/>
                    <a:pt x="268" y="118"/>
                    <a:pt x="268" y="115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68" y="87"/>
                    <a:pt x="266" y="85"/>
                    <a:pt x="263" y="8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39" name="Freeform 351"/>
            <p:cNvSpPr>
              <a:spLocks/>
            </p:cNvSpPr>
            <p:nvPr userDrawn="1"/>
          </p:nvSpPr>
          <p:spPr bwMode="gray">
            <a:xfrm>
              <a:off x="9994009" y="5355979"/>
              <a:ext cx="322644" cy="435373"/>
            </a:xfrm>
            <a:custGeom>
              <a:avLst/>
              <a:gdLst>
                <a:gd name="T0" fmla="*/ 33 w 89"/>
                <a:gd name="T1" fmla="*/ 6 h 121"/>
                <a:gd name="T2" fmla="*/ 89 w 89"/>
                <a:gd name="T3" fmla="*/ 6 h 121"/>
                <a:gd name="T4" fmla="*/ 89 w 89"/>
                <a:gd name="T5" fmla="*/ 0 h 121"/>
                <a:gd name="T6" fmla="*/ 27 w 89"/>
                <a:gd name="T7" fmla="*/ 0 h 121"/>
                <a:gd name="T8" fmla="*/ 6 w 89"/>
                <a:gd name="T9" fmla="*/ 121 h 121"/>
                <a:gd name="T10" fmla="*/ 12 w 89"/>
                <a:gd name="T11" fmla="*/ 121 h 121"/>
                <a:gd name="T12" fmla="*/ 33 w 89"/>
                <a:gd name="T13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1">
                  <a:moveTo>
                    <a:pt x="33" y="6"/>
                  </a:moveTo>
                  <a:cubicBezTo>
                    <a:pt x="49" y="6"/>
                    <a:pt x="76" y="6"/>
                    <a:pt x="89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49" y="0"/>
                    <a:pt x="27" y="0"/>
                  </a:cubicBezTo>
                  <a:cubicBezTo>
                    <a:pt x="0" y="31"/>
                    <a:pt x="6" y="121"/>
                    <a:pt x="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1" y="100"/>
                    <a:pt x="10" y="32"/>
                    <a:pt x="33" y="6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0" name="Freeform 352"/>
            <p:cNvSpPr>
              <a:spLocks/>
            </p:cNvSpPr>
            <p:nvPr userDrawn="1"/>
          </p:nvSpPr>
          <p:spPr bwMode="gray">
            <a:xfrm>
              <a:off x="10017332" y="5771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1" name="Freeform 353"/>
            <p:cNvSpPr>
              <a:spLocks/>
            </p:cNvSpPr>
            <p:nvPr userDrawn="1"/>
          </p:nvSpPr>
          <p:spPr bwMode="gray">
            <a:xfrm>
              <a:off x="10017332" y="5771917"/>
              <a:ext cx="0" cy="38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3" name="Freeform 354"/>
            <p:cNvSpPr>
              <a:spLocks/>
            </p:cNvSpPr>
            <p:nvPr userDrawn="1"/>
          </p:nvSpPr>
          <p:spPr bwMode="gray">
            <a:xfrm>
              <a:off x="10017332" y="5764142"/>
              <a:ext cx="0" cy="38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4" name="Freeform 355"/>
            <p:cNvSpPr>
              <a:spLocks/>
            </p:cNvSpPr>
            <p:nvPr userDrawn="1"/>
          </p:nvSpPr>
          <p:spPr bwMode="gray">
            <a:xfrm>
              <a:off x="10017332" y="57835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5" name="Freeform 356"/>
            <p:cNvSpPr>
              <a:spLocks/>
            </p:cNvSpPr>
            <p:nvPr userDrawn="1"/>
          </p:nvSpPr>
          <p:spPr bwMode="gray">
            <a:xfrm>
              <a:off x="10036767" y="5663073"/>
              <a:ext cx="929057" cy="128281"/>
            </a:xfrm>
            <a:custGeom>
              <a:avLst/>
              <a:gdLst>
                <a:gd name="T0" fmla="*/ 251 w 256"/>
                <a:gd name="T1" fmla="*/ 0 h 36"/>
                <a:gd name="T2" fmla="*/ 251 w 256"/>
                <a:gd name="T3" fmla="*/ 22 h 36"/>
                <a:gd name="T4" fmla="*/ 245 w 256"/>
                <a:gd name="T5" fmla="*/ 28 h 36"/>
                <a:gd name="T6" fmla="*/ 0 w 256"/>
                <a:gd name="T7" fmla="*/ 28 h 36"/>
                <a:gd name="T8" fmla="*/ 0 w 256"/>
                <a:gd name="T9" fmla="*/ 36 h 36"/>
                <a:gd name="T10" fmla="*/ 251 w 256"/>
                <a:gd name="T11" fmla="*/ 36 h 36"/>
                <a:gd name="T12" fmla="*/ 256 w 256"/>
                <a:gd name="T13" fmla="*/ 30 h 36"/>
                <a:gd name="T14" fmla="*/ 256 w 256"/>
                <a:gd name="T15" fmla="*/ 6 h 36"/>
                <a:gd name="T16" fmla="*/ 251 w 25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6">
                  <a:moveTo>
                    <a:pt x="251" y="0"/>
                  </a:moveTo>
                  <a:cubicBezTo>
                    <a:pt x="251" y="22"/>
                    <a:pt x="251" y="22"/>
                    <a:pt x="251" y="22"/>
                  </a:cubicBezTo>
                  <a:cubicBezTo>
                    <a:pt x="251" y="26"/>
                    <a:pt x="248" y="28"/>
                    <a:pt x="24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4" y="36"/>
                    <a:pt x="256" y="33"/>
                    <a:pt x="256" y="30"/>
                  </a:cubicBezTo>
                  <a:cubicBezTo>
                    <a:pt x="256" y="6"/>
                    <a:pt x="256" y="6"/>
                    <a:pt x="256" y="6"/>
                  </a:cubicBezTo>
                  <a:cubicBezTo>
                    <a:pt x="256" y="2"/>
                    <a:pt x="254" y="0"/>
                    <a:pt x="251" y="0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6" name="Freeform 357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60 w 60"/>
                <a:gd name="T3" fmla="*/ 0 h 72"/>
                <a:gd name="T4" fmla="*/ 17 w 60"/>
                <a:gd name="T5" fmla="*/ 0 h 72"/>
                <a:gd name="T6" fmla="*/ 0 w 60"/>
                <a:gd name="T7" fmla="*/ 72 h 72"/>
                <a:gd name="T8" fmla="*/ 60 w 60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34" y="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7" name="Freeform 358"/>
            <p:cNvSpPr>
              <a:spLocks/>
            </p:cNvSpPr>
            <p:nvPr userDrawn="1"/>
          </p:nvSpPr>
          <p:spPr bwMode="gray">
            <a:xfrm>
              <a:off x="10056206" y="5402626"/>
              <a:ext cx="217686" cy="260447"/>
            </a:xfrm>
            <a:custGeom>
              <a:avLst/>
              <a:gdLst>
                <a:gd name="T0" fmla="*/ 60 w 60"/>
                <a:gd name="T1" fmla="*/ 72 h 72"/>
                <a:gd name="T2" fmla="*/ 17 w 60"/>
                <a:gd name="T3" fmla="*/ 0 h 72"/>
                <a:gd name="T4" fmla="*/ 0 w 60"/>
                <a:gd name="T5" fmla="*/ 72 h 72"/>
                <a:gd name="T6" fmla="*/ 60 w 60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72">
                  <a:moveTo>
                    <a:pt x="60" y="72"/>
                  </a:moveTo>
                  <a:cubicBezTo>
                    <a:pt x="60" y="72"/>
                    <a:pt x="35" y="30"/>
                    <a:pt x="17" y="0"/>
                  </a:cubicBezTo>
                  <a:cubicBezTo>
                    <a:pt x="3" y="16"/>
                    <a:pt x="0" y="49"/>
                    <a:pt x="0" y="72"/>
                  </a:cubicBezTo>
                  <a:lnTo>
                    <a:pt x="60" y="72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48" name="Oval 359"/>
            <p:cNvSpPr>
              <a:spLocks noChangeArrowheads="1"/>
            </p:cNvSpPr>
            <p:nvPr userDrawn="1"/>
          </p:nvSpPr>
          <p:spPr bwMode="gray">
            <a:xfrm>
              <a:off x="10063980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49" name="Oval 360"/>
            <p:cNvSpPr>
              <a:spLocks noChangeArrowheads="1"/>
            </p:cNvSpPr>
            <p:nvPr userDrawn="1"/>
          </p:nvSpPr>
          <p:spPr bwMode="gray">
            <a:xfrm>
              <a:off x="10110627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0" name="Oval 361"/>
            <p:cNvSpPr>
              <a:spLocks noChangeArrowheads="1"/>
            </p:cNvSpPr>
            <p:nvPr userDrawn="1"/>
          </p:nvSpPr>
          <p:spPr bwMode="gray">
            <a:xfrm>
              <a:off x="10689828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1" name="Oval 362"/>
            <p:cNvSpPr>
              <a:spLocks noChangeArrowheads="1"/>
            </p:cNvSpPr>
            <p:nvPr userDrawn="1"/>
          </p:nvSpPr>
          <p:spPr bwMode="gray">
            <a:xfrm>
              <a:off x="10736474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2" name="Oval 363"/>
            <p:cNvSpPr>
              <a:spLocks noChangeArrowheads="1"/>
            </p:cNvSpPr>
            <p:nvPr userDrawn="1"/>
          </p:nvSpPr>
          <p:spPr bwMode="gray">
            <a:xfrm>
              <a:off x="10472141" y="5690284"/>
              <a:ext cx="202138" cy="202138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3" name="Oval 364"/>
            <p:cNvSpPr>
              <a:spLocks noChangeArrowheads="1"/>
            </p:cNvSpPr>
            <p:nvPr userDrawn="1"/>
          </p:nvSpPr>
          <p:spPr bwMode="gray">
            <a:xfrm>
              <a:off x="10518788" y="5736930"/>
              <a:ext cx="108844" cy="108844"/>
            </a:xfrm>
            <a:prstGeom prst="ellipse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4" name="Freeform 365"/>
            <p:cNvSpPr>
              <a:spLocks/>
            </p:cNvSpPr>
            <p:nvPr userDrawn="1"/>
          </p:nvSpPr>
          <p:spPr bwMode="gray">
            <a:xfrm>
              <a:off x="10110627" y="5752479"/>
              <a:ext cx="89408" cy="93295"/>
            </a:xfrm>
            <a:custGeom>
              <a:avLst/>
              <a:gdLst>
                <a:gd name="T0" fmla="*/ 15 w 25"/>
                <a:gd name="T1" fmla="*/ 26 h 26"/>
                <a:gd name="T2" fmla="*/ 25 w 25"/>
                <a:gd name="T3" fmla="*/ 22 h 26"/>
                <a:gd name="T4" fmla="*/ 4 w 25"/>
                <a:gd name="T5" fmla="*/ 0 h 26"/>
                <a:gd name="T6" fmla="*/ 0 w 25"/>
                <a:gd name="T7" fmla="*/ 11 h 26"/>
                <a:gd name="T8" fmla="*/ 15 w 2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5" y="26"/>
                  </a:moveTo>
                  <a:cubicBezTo>
                    <a:pt x="19" y="26"/>
                    <a:pt x="23" y="24"/>
                    <a:pt x="25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5" name="Freeform 366"/>
            <p:cNvSpPr>
              <a:spLocks/>
            </p:cNvSpPr>
            <p:nvPr userDrawn="1"/>
          </p:nvSpPr>
          <p:spPr bwMode="gray">
            <a:xfrm>
              <a:off x="10518788" y="5752479"/>
              <a:ext cx="97183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6" name="Freeform 367"/>
            <p:cNvSpPr>
              <a:spLocks/>
            </p:cNvSpPr>
            <p:nvPr userDrawn="1"/>
          </p:nvSpPr>
          <p:spPr bwMode="gray">
            <a:xfrm>
              <a:off x="10736474" y="5752479"/>
              <a:ext cx="93295" cy="93295"/>
            </a:xfrm>
            <a:custGeom>
              <a:avLst/>
              <a:gdLst>
                <a:gd name="T0" fmla="*/ 15 w 26"/>
                <a:gd name="T1" fmla="*/ 26 h 26"/>
                <a:gd name="T2" fmla="*/ 26 w 26"/>
                <a:gd name="T3" fmla="*/ 22 h 26"/>
                <a:gd name="T4" fmla="*/ 4 w 26"/>
                <a:gd name="T5" fmla="*/ 0 h 26"/>
                <a:gd name="T6" fmla="*/ 0 w 26"/>
                <a:gd name="T7" fmla="*/ 11 h 26"/>
                <a:gd name="T8" fmla="*/ 15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5" y="26"/>
                  </a:moveTo>
                  <a:cubicBezTo>
                    <a:pt x="19" y="26"/>
                    <a:pt x="23" y="24"/>
                    <a:pt x="26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0" y="7"/>
                    <a:pt x="0" y="11"/>
                  </a:cubicBezTo>
                  <a:cubicBezTo>
                    <a:pt x="0" y="19"/>
                    <a:pt x="7" y="26"/>
                    <a:pt x="15" y="26"/>
                  </a:cubicBez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7" name="Freeform 368"/>
            <p:cNvSpPr>
              <a:spLocks/>
            </p:cNvSpPr>
            <p:nvPr userDrawn="1"/>
          </p:nvSpPr>
          <p:spPr bwMode="gray">
            <a:xfrm>
              <a:off x="9830743" y="5701947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8" name="Freeform 369"/>
            <p:cNvSpPr>
              <a:spLocks/>
            </p:cNvSpPr>
            <p:nvPr userDrawn="1"/>
          </p:nvSpPr>
          <p:spPr bwMode="gray">
            <a:xfrm>
              <a:off x="9830743" y="5740819"/>
              <a:ext cx="124393" cy="11663"/>
            </a:xfrm>
            <a:custGeom>
              <a:avLst/>
              <a:gdLst>
                <a:gd name="T0" fmla="*/ 2 w 34"/>
                <a:gd name="T1" fmla="*/ 3 h 3"/>
                <a:gd name="T2" fmla="*/ 33 w 34"/>
                <a:gd name="T3" fmla="*/ 3 h 3"/>
                <a:gd name="T4" fmla="*/ 34 w 34"/>
                <a:gd name="T5" fmla="*/ 1 h 3"/>
                <a:gd name="T6" fmla="*/ 33 w 34"/>
                <a:gd name="T7" fmla="*/ 0 h 3"/>
                <a:gd name="T8" fmla="*/ 2 w 34"/>
                <a:gd name="T9" fmla="*/ 0 h 3"/>
                <a:gd name="T10" fmla="*/ 0 w 34"/>
                <a:gd name="T11" fmla="*/ 1 h 3"/>
                <a:gd name="T12" fmla="*/ 2 w 3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">
                  <a:moveTo>
                    <a:pt x="2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59" name="Freeform 370"/>
            <p:cNvSpPr>
              <a:spLocks/>
            </p:cNvSpPr>
            <p:nvPr userDrawn="1"/>
          </p:nvSpPr>
          <p:spPr bwMode="gray">
            <a:xfrm>
              <a:off x="9795757" y="5402626"/>
              <a:ext cx="241010" cy="260447"/>
            </a:xfrm>
            <a:custGeom>
              <a:avLst/>
              <a:gdLst>
                <a:gd name="T0" fmla="*/ 13 w 67"/>
                <a:gd name="T1" fmla="*/ 0 h 72"/>
                <a:gd name="T2" fmla="*/ 0 w 67"/>
                <a:gd name="T3" fmla="*/ 72 h 72"/>
                <a:gd name="T4" fmla="*/ 54 w 67"/>
                <a:gd name="T5" fmla="*/ 72 h 72"/>
                <a:gd name="T6" fmla="*/ 67 w 67"/>
                <a:gd name="T7" fmla="*/ 0 h 72"/>
                <a:gd name="T8" fmla="*/ 13 w 67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58" y="20"/>
                    <a:pt x="67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0" name="Freeform 371"/>
            <p:cNvSpPr>
              <a:spLocks/>
            </p:cNvSpPr>
            <p:nvPr userDrawn="1"/>
          </p:nvSpPr>
          <p:spPr bwMode="gray">
            <a:xfrm>
              <a:off x="9795757" y="5402626"/>
              <a:ext cx="198252" cy="260447"/>
            </a:xfrm>
            <a:custGeom>
              <a:avLst/>
              <a:gdLst>
                <a:gd name="T0" fmla="*/ 13 w 55"/>
                <a:gd name="T1" fmla="*/ 0 h 72"/>
                <a:gd name="T2" fmla="*/ 0 w 55"/>
                <a:gd name="T3" fmla="*/ 72 h 72"/>
                <a:gd name="T4" fmla="*/ 54 w 55"/>
                <a:gd name="T5" fmla="*/ 72 h 72"/>
                <a:gd name="T6" fmla="*/ 13 w 55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2">
                  <a:moveTo>
                    <a:pt x="13" y="0"/>
                  </a:moveTo>
                  <a:cubicBezTo>
                    <a:pt x="4" y="20"/>
                    <a:pt x="1" y="49"/>
                    <a:pt x="0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5" y="49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1" name="Freeform 372"/>
            <p:cNvSpPr>
              <a:spLocks/>
            </p:cNvSpPr>
            <p:nvPr userDrawn="1"/>
          </p:nvSpPr>
          <p:spPr bwMode="gray">
            <a:xfrm>
              <a:off x="9550861" y="4325855"/>
              <a:ext cx="23323" cy="423713"/>
            </a:xfrm>
            <a:custGeom>
              <a:avLst/>
              <a:gdLst>
                <a:gd name="T0" fmla="*/ 0 w 6"/>
                <a:gd name="T1" fmla="*/ 3 h 117"/>
                <a:gd name="T2" fmla="*/ 0 w 6"/>
                <a:gd name="T3" fmla="*/ 114 h 117"/>
                <a:gd name="T4" fmla="*/ 3 w 6"/>
                <a:gd name="T5" fmla="*/ 117 h 117"/>
                <a:gd name="T6" fmla="*/ 6 w 6"/>
                <a:gd name="T7" fmla="*/ 114 h 117"/>
                <a:gd name="T8" fmla="*/ 6 w 6"/>
                <a:gd name="T9" fmla="*/ 3 h 117"/>
                <a:gd name="T10" fmla="*/ 3 w 6"/>
                <a:gd name="T11" fmla="*/ 0 h 117"/>
                <a:gd name="T12" fmla="*/ 0 w 6"/>
                <a:gd name="T13" fmla="*/ 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7">
                  <a:moveTo>
                    <a:pt x="0" y="3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ubicBezTo>
                    <a:pt x="5" y="117"/>
                    <a:pt x="6" y="115"/>
                    <a:pt x="6" y="11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2" name="Freeform 373"/>
            <p:cNvSpPr>
              <a:spLocks/>
            </p:cNvSpPr>
            <p:nvPr userDrawn="1"/>
          </p:nvSpPr>
          <p:spPr bwMode="gray">
            <a:xfrm>
              <a:off x="10040657" y="4815650"/>
              <a:ext cx="190477" cy="186589"/>
            </a:xfrm>
            <a:custGeom>
              <a:avLst/>
              <a:gdLst>
                <a:gd name="T0" fmla="*/ 11 w 52"/>
                <a:gd name="T1" fmla="*/ 50 h 52"/>
                <a:gd name="T2" fmla="*/ 49 w 52"/>
                <a:gd name="T3" fmla="*/ 12 h 52"/>
                <a:gd name="T4" fmla="*/ 49 w 52"/>
                <a:gd name="T5" fmla="*/ 2 h 52"/>
                <a:gd name="T6" fmla="*/ 40 w 52"/>
                <a:gd name="T7" fmla="*/ 2 h 52"/>
                <a:gd name="T8" fmla="*/ 2 w 52"/>
                <a:gd name="T9" fmla="*/ 41 h 52"/>
                <a:gd name="T10" fmla="*/ 2 w 52"/>
                <a:gd name="T11" fmla="*/ 50 h 52"/>
                <a:gd name="T12" fmla="*/ 11 w 52"/>
                <a:gd name="T13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1" y="50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52" y="9"/>
                    <a:pt x="52" y="5"/>
                    <a:pt x="49" y="2"/>
                  </a:cubicBezTo>
                  <a:cubicBezTo>
                    <a:pt x="47" y="0"/>
                    <a:pt x="43" y="0"/>
                    <a:pt x="40" y="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50"/>
                  </a:cubicBezTo>
                  <a:cubicBezTo>
                    <a:pt x="5" y="52"/>
                    <a:pt x="9" y="52"/>
                    <a:pt x="11" y="50"/>
                  </a:cubicBezTo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3" name="Freeform 374"/>
            <p:cNvSpPr>
              <a:spLocks/>
            </p:cNvSpPr>
            <p:nvPr userDrawn="1"/>
          </p:nvSpPr>
          <p:spPr bwMode="gray">
            <a:xfrm>
              <a:off x="9531424" y="4769004"/>
              <a:ext cx="147716" cy="104958"/>
            </a:xfrm>
            <a:custGeom>
              <a:avLst/>
              <a:gdLst>
                <a:gd name="T0" fmla="*/ 30 w 41"/>
                <a:gd name="T1" fmla="*/ 17 h 30"/>
                <a:gd name="T2" fmla="*/ 17 w 41"/>
                <a:gd name="T3" fmla="*/ 4 h 30"/>
                <a:gd name="T4" fmla="*/ 18 w 41"/>
                <a:gd name="T5" fmla="*/ 0 h 30"/>
                <a:gd name="T6" fmla="*/ 2 w 41"/>
                <a:gd name="T7" fmla="*/ 0 h 30"/>
                <a:gd name="T8" fmla="*/ 0 w 41"/>
                <a:gd name="T9" fmla="*/ 9 h 30"/>
                <a:gd name="T10" fmla="*/ 20 w 41"/>
                <a:gd name="T11" fmla="*/ 30 h 30"/>
                <a:gd name="T12" fmla="*/ 41 w 41"/>
                <a:gd name="T13" fmla="*/ 11 h 30"/>
                <a:gd name="T14" fmla="*/ 30 w 41"/>
                <a:gd name="T15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0">
                  <a:moveTo>
                    <a:pt x="30" y="17"/>
                  </a:moveTo>
                  <a:cubicBezTo>
                    <a:pt x="23" y="17"/>
                    <a:pt x="17" y="11"/>
                    <a:pt x="17" y="4"/>
                  </a:cubicBezTo>
                  <a:cubicBezTo>
                    <a:pt x="17" y="2"/>
                    <a:pt x="17" y="1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0" y="21"/>
                    <a:pt x="9" y="30"/>
                    <a:pt x="20" y="30"/>
                  </a:cubicBezTo>
                  <a:cubicBezTo>
                    <a:pt x="31" y="30"/>
                    <a:pt x="40" y="21"/>
                    <a:pt x="41" y="11"/>
                  </a:cubicBezTo>
                  <a:cubicBezTo>
                    <a:pt x="39" y="14"/>
                    <a:pt x="34" y="17"/>
                    <a:pt x="30" y="17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4" name="Oval 375"/>
            <p:cNvSpPr>
              <a:spLocks noChangeArrowheads="1"/>
            </p:cNvSpPr>
            <p:nvPr userDrawn="1"/>
          </p:nvSpPr>
          <p:spPr bwMode="gray">
            <a:xfrm>
              <a:off x="9523649" y="4702918"/>
              <a:ext cx="77745" cy="77745"/>
            </a:xfrm>
            <a:prstGeom prst="ellipse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5" name="Oval 376"/>
            <p:cNvSpPr>
              <a:spLocks noChangeArrowheads="1"/>
            </p:cNvSpPr>
            <p:nvPr userDrawn="1"/>
          </p:nvSpPr>
          <p:spPr bwMode="gray">
            <a:xfrm>
              <a:off x="9543087" y="4726241"/>
              <a:ext cx="38872" cy="34986"/>
            </a:xfrm>
            <a:prstGeom prst="ellipse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6" name="Rectangle 377"/>
            <p:cNvSpPr>
              <a:spLocks noChangeArrowheads="1"/>
            </p:cNvSpPr>
            <p:nvPr userDrawn="1"/>
          </p:nvSpPr>
          <p:spPr bwMode="gray">
            <a:xfrm>
              <a:off x="8788958" y="4477457"/>
              <a:ext cx="213800" cy="54421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67" name="Rectangle 378"/>
            <p:cNvSpPr>
              <a:spLocks noChangeArrowheads="1"/>
            </p:cNvSpPr>
            <p:nvPr userDrawn="1"/>
          </p:nvSpPr>
          <p:spPr bwMode="gray">
            <a:xfrm>
              <a:off x="8788958" y="4531878"/>
              <a:ext cx="213800" cy="439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8" name="Freeform 379"/>
            <p:cNvSpPr>
              <a:spLocks/>
            </p:cNvSpPr>
            <p:nvPr userDrawn="1"/>
          </p:nvSpPr>
          <p:spPr bwMode="gray">
            <a:xfrm>
              <a:off x="9002756" y="4971141"/>
              <a:ext cx="668610" cy="295432"/>
            </a:xfrm>
            <a:custGeom>
              <a:avLst/>
              <a:gdLst>
                <a:gd name="T0" fmla="*/ 103 w 185"/>
                <a:gd name="T1" fmla="*/ 82 h 82"/>
                <a:gd name="T2" fmla="*/ 0 w 185"/>
                <a:gd name="T3" fmla="*/ 82 h 82"/>
                <a:gd name="T4" fmla="*/ 0 w 185"/>
                <a:gd name="T5" fmla="*/ 0 h 82"/>
                <a:gd name="T6" fmla="*/ 185 w 185"/>
                <a:gd name="T7" fmla="*/ 0 h 82"/>
                <a:gd name="T8" fmla="*/ 103 w 185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82">
                  <a:moveTo>
                    <a:pt x="103" y="8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45"/>
                    <a:pt x="148" y="82"/>
                    <a:pt x="103" y="82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69" name="Freeform 380"/>
            <p:cNvSpPr>
              <a:spLocks/>
            </p:cNvSpPr>
            <p:nvPr userDrawn="1"/>
          </p:nvSpPr>
          <p:spPr bwMode="gray">
            <a:xfrm>
              <a:off x="7739397" y="5247135"/>
              <a:ext cx="1737608" cy="295432"/>
            </a:xfrm>
            <a:custGeom>
              <a:avLst/>
              <a:gdLst>
                <a:gd name="T0" fmla="*/ 397 w 479"/>
                <a:gd name="T1" fmla="*/ 82 h 82"/>
                <a:gd name="T2" fmla="*/ 479 w 479"/>
                <a:gd name="T3" fmla="*/ 0 h 82"/>
                <a:gd name="T4" fmla="*/ 0 w 479"/>
                <a:gd name="T5" fmla="*/ 0 h 82"/>
                <a:gd name="T6" fmla="*/ 138 w 479"/>
                <a:gd name="T7" fmla="*/ 82 h 82"/>
                <a:gd name="T8" fmla="*/ 397 w 47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9" h="82">
                  <a:moveTo>
                    <a:pt x="397" y="82"/>
                  </a:moveTo>
                  <a:cubicBezTo>
                    <a:pt x="443" y="82"/>
                    <a:pt x="479" y="45"/>
                    <a:pt x="4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8" y="82"/>
                    <a:pt x="138" y="82"/>
                    <a:pt x="138" y="82"/>
                  </a:cubicBezTo>
                  <a:lnTo>
                    <a:pt x="397" y="82"/>
                  </a:lnTo>
                  <a:close/>
                </a:path>
              </a:pathLst>
            </a:cu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0" name="Rectangle 381"/>
            <p:cNvSpPr>
              <a:spLocks noChangeArrowheads="1"/>
            </p:cNvSpPr>
            <p:nvPr userDrawn="1"/>
          </p:nvSpPr>
          <p:spPr bwMode="gray">
            <a:xfrm>
              <a:off x="7739397" y="5181053"/>
              <a:ext cx="1737608" cy="66084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71" name="Oval 382"/>
            <p:cNvSpPr>
              <a:spLocks noChangeArrowheads="1"/>
            </p:cNvSpPr>
            <p:nvPr userDrawn="1"/>
          </p:nvSpPr>
          <p:spPr bwMode="gray">
            <a:xfrm>
              <a:off x="8283613" y="5344318"/>
              <a:ext cx="73859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2" name="Oval 383"/>
            <p:cNvSpPr>
              <a:spLocks noChangeArrowheads="1"/>
            </p:cNvSpPr>
            <p:nvPr userDrawn="1"/>
          </p:nvSpPr>
          <p:spPr bwMode="gray">
            <a:xfrm>
              <a:off x="8423554" y="5344318"/>
              <a:ext cx="81633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3" name="Oval 384"/>
            <p:cNvSpPr>
              <a:spLocks noChangeArrowheads="1"/>
            </p:cNvSpPr>
            <p:nvPr userDrawn="1"/>
          </p:nvSpPr>
          <p:spPr bwMode="gray">
            <a:xfrm>
              <a:off x="8567382" y="5344318"/>
              <a:ext cx="77745" cy="77745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4" name="Rectangle 385"/>
            <p:cNvSpPr>
              <a:spLocks noChangeArrowheads="1"/>
            </p:cNvSpPr>
            <p:nvPr userDrawn="1"/>
          </p:nvSpPr>
          <p:spPr bwMode="gray">
            <a:xfrm>
              <a:off x="8361358" y="4971141"/>
              <a:ext cx="213800" cy="20991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5" name="Rectangle 386"/>
            <p:cNvSpPr>
              <a:spLocks noChangeArrowheads="1"/>
            </p:cNvSpPr>
            <p:nvPr userDrawn="1"/>
          </p:nvSpPr>
          <p:spPr bwMode="gray">
            <a:xfrm>
              <a:off x="8151446" y="4971141"/>
              <a:ext cx="209912" cy="2099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6" name="Rectangle 387"/>
            <p:cNvSpPr>
              <a:spLocks noChangeArrowheads="1"/>
            </p:cNvSpPr>
            <p:nvPr userDrawn="1"/>
          </p:nvSpPr>
          <p:spPr bwMode="gray">
            <a:xfrm>
              <a:off x="8151446" y="4761229"/>
              <a:ext cx="209912" cy="20991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7" name="Rectangle 388"/>
            <p:cNvSpPr>
              <a:spLocks noChangeArrowheads="1"/>
            </p:cNvSpPr>
            <p:nvPr userDrawn="1"/>
          </p:nvSpPr>
          <p:spPr bwMode="gray">
            <a:xfrm>
              <a:off x="8575156" y="4971141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8" name="Rectangle 389"/>
            <p:cNvSpPr>
              <a:spLocks noChangeArrowheads="1"/>
            </p:cNvSpPr>
            <p:nvPr userDrawn="1"/>
          </p:nvSpPr>
          <p:spPr bwMode="gray">
            <a:xfrm>
              <a:off x="8788958" y="4971141"/>
              <a:ext cx="213800" cy="209912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79" name="Rectangle 390"/>
            <p:cNvSpPr>
              <a:spLocks noChangeArrowheads="1"/>
            </p:cNvSpPr>
            <p:nvPr userDrawn="1"/>
          </p:nvSpPr>
          <p:spPr bwMode="gray">
            <a:xfrm>
              <a:off x="8361358" y="4761229"/>
              <a:ext cx="213800" cy="209912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0" name="Rectangle 391"/>
            <p:cNvSpPr>
              <a:spLocks noChangeArrowheads="1"/>
            </p:cNvSpPr>
            <p:nvPr userDrawn="1"/>
          </p:nvSpPr>
          <p:spPr bwMode="gray">
            <a:xfrm>
              <a:off x="8575156" y="4761229"/>
              <a:ext cx="213800" cy="209912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1" name="Rectangle 392"/>
            <p:cNvSpPr>
              <a:spLocks noChangeArrowheads="1"/>
            </p:cNvSpPr>
            <p:nvPr userDrawn="1"/>
          </p:nvSpPr>
          <p:spPr bwMode="gray">
            <a:xfrm>
              <a:off x="8858928" y="4605738"/>
              <a:ext cx="50535" cy="2954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2" name="Freeform 393"/>
            <p:cNvSpPr>
              <a:spLocks/>
            </p:cNvSpPr>
            <p:nvPr userDrawn="1"/>
          </p:nvSpPr>
          <p:spPr bwMode="gray">
            <a:xfrm>
              <a:off x="8205867" y="5480370"/>
              <a:ext cx="1123420" cy="66084"/>
            </a:xfrm>
            <a:custGeom>
              <a:avLst/>
              <a:gdLst>
                <a:gd name="T0" fmla="*/ 306 w 310"/>
                <a:gd name="T1" fmla="*/ 0 h 18"/>
                <a:gd name="T2" fmla="*/ 273 w 310"/>
                <a:gd name="T3" fmla="*/ 0 h 18"/>
                <a:gd name="T4" fmla="*/ 240 w 310"/>
                <a:gd name="T5" fmla="*/ 0 h 18"/>
                <a:gd name="T6" fmla="*/ 240 w 310"/>
                <a:gd name="T7" fmla="*/ 0 h 18"/>
                <a:gd name="T8" fmla="*/ 206 w 310"/>
                <a:gd name="T9" fmla="*/ 0 h 18"/>
                <a:gd name="T10" fmla="*/ 206 w 310"/>
                <a:gd name="T11" fmla="*/ 0 h 18"/>
                <a:gd name="T12" fmla="*/ 173 w 310"/>
                <a:gd name="T13" fmla="*/ 0 h 18"/>
                <a:gd name="T14" fmla="*/ 173 w 310"/>
                <a:gd name="T15" fmla="*/ 0 h 18"/>
                <a:gd name="T16" fmla="*/ 173 w 310"/>
                <a:gd name="T17" fmla="*/ 0 h 18"/>
                <a:gd name="T18" fmla="*/ 140 w 310"/>
                <a:gd name="T19" fmla="*/ 0 h 18"/>
                <a:gd name="T20" fmla="*/ 140 w 310"/>
                <a:gd name="T21" fmla="*/ 0 h 18"/>
                <a:gd name="T22" fmla="*/ 140 w 310"/>
                <a:gd name="T23" fmla="*/ 0 h 18"/>
                <a:gd name="T24" fmla="*/ 140 w 310"/>
                <a:gd name="T25" fmla="*/ 0 h 18"/>
                <a:gd name="T26" fmla="*/ 140 w 310"/>
                <a:gd name="T27" fmla="*/ 0 h 18"/>
                <a:gd name="T28" fmla="*/ 140 w 310"/>
                <a:gd name="T29" fmla="*/ 0 h 18"/>
                <a:gd name="T30" fmla="*/ 107 w 310"/>
                <a:gd name="T31" fmla="*/ 0 h 18"/>
                <a:gd name="T32" fmla="*/ 107 w 310"/>
                <a:gd name="T33" fmla="*/ 0 h 18"/>
                <a:gd name="T34" fmla="*/ 107 w 310"/>
                <a:gd name="T35" fmla="*/ 0 h 18"/>
                <a:gd name="T36" fmla="*/ 107 w 310"/>
                <a:gd name="T37" fmla="*/ 0 h 18"/>
                <a:gd name="T38" fmla="*/ 107 w 310"/>
                <a:gd name="T39" fmla="*/ 0 h 18"/>
                <a:gd name="T40" fmla="*/ 74 w 310"/>
                <a:gd name="T41" fmla="*/ 0 h 18"/>
                <a:gd name="T42" fmla="*/ 74 w 310"/>
                <a:gd name="T43" fmla="*/ 0 h 18"/>
                <a:gd name="T44" fmla="*/ 74 w 310"/>
                <a:gd name="T45" fmla="*/ 0 h 18"/>
                <a:gd name="T46" fmla="*/ 74 w 310"/>
                <a:gd name="T47" fmla="*/ 0 h 18"/>
                <a:gd name="T48" fmla="*/ 74 w 310"/>
                <a:gd name="T49" fmla="*/ 0 h 18"/>
                <a:gd name="T50" fmla="*/ 41 w 310"/>
                <a:gd name="T51" fmla="*/ 0 h 18"/>
                <a:gd name="T52" fmla="*/ 41 w 310"/>
                <a:gd name="T53" fmla="*/ 0 h 18"/>
                <a:gd name="T54" fmla="*/ 41 w 310"/>
                <a:gd name="T55" fmla="*/ 0 h 18"/>
                <a:gd name="T56" fmla="*/ 41 w 310"/>
                <a:gd name="T57" fmla="*/ 0 h 18"/>
                <a:gd name="T58" fmla="*/ 41 w 310"/>
                <a:gd name="T59" fmla="*/ 0 h 18"/>
                <a:gd name="T60" fmla="*/ 22 w 310"/>
                <a:gd name="T61" fmla="*/ 12 h 18"/>
                <a:gd name="T62" fmla="*/ 8 w 310"/>
                <a:gd name="T63" fmla="*/ 0 h 18"/>
                <a:gd name="T64" fmla="*/ 0 w 310"/>
                <a:gd name="T65" fmla="*/ 10 h 18"/>
                <a:gd name="T66" fmla="*/ 9 w 310"/>
                <a:gd name="T67" fmla="*/ 18 h 18"/>
                <a:gd name="T68" fmla="*/ 25 w 310"/>
                <a:gd name="T69" fmla="*/ 18 h 18"/>
                <a:gd name="T70" fmla="*/ 202 w 310"/>
                <a:gd name="T71" fmla="*/ 18 h 18"/>
                <a:gd name="T72" fmla="*/ 268 w 310"/>
                <a:gd name="T73" fmla="*/ 18 h 18"/>
                <a:gd name="T74" fmla="*/ 310 w 310"/>
                <a:gd name="T75" fmla="*/ 7 h 18"/>
                <a:gd name="T76" fmla="*/ 306 w 310"/>
                <a:gd name="T7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0" h="18">
                  <a:moveTo>
                    <a:pt x="306" y="0"/>
                  </a:moveTo>
                  <a:cubicBezTo>
                    <a:pt x="301" y="16"/>
                    <a:pt x="278" y="16"/>
                    <a:pt x="273" y="0"/>
                  </a:cubicBezTo>
                  <a:cubicBezTo>
                    <a:pt x="268" y="14"/>
                    <a:pt x="241" y="18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5" y="16"/>
                    <a:pt x="211" y="16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2" y="16"/>
                    <a:pt x="178" y="16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8" y="16"/>
                    <a:pt x="145" y="16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5" y="16"/>
                    <a:pt x="112" y="16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2" y="15"/>
                    <a:pt x="79" y="16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9" y="16"/>
                    <a:pt x="46" y="1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8"/>
                    <a:pt x="30" y="13"/>
                    <a:pt x="22" y="12"/>
                  </a:cubicBezTo>
                  <a:cubicBezTo>
                    <a:pt x="15" y="11"/>
                    <a:pt x="10" y="6"/>
                    <a:pt x="8" y="0"/>
                  </a:cubicBezTo>
                  <a:cubicBezTo>
                    <a:pt x="7" y="4"/>
                    <a:pt x="4" y="8"/>
                    <a:pt x="0" y="1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68" y="18"/>
                    <a:pt x="268" y="18"/>
                    <a:pt x="268" y="18"/>
                  </a:cubicBezTo>
                  <a:cubicBezTo>
                    <a:pt x="283" y="18"/>
                    <a:pt x="297" y="14"/>
                    <a:pt x="310" y="7"/>
                  </a:cubicBezTo>
                  <a:cubicBezTo>
                    <a:pt x="308" y="5"/>
                    <a:pt x="307" y="3"/>
                    <a:pt x="306" y="0"/>
                  </a:cubicBez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3" name="Freeform 394"/>
            <p:cNvSpPr>
              <a:spLocks/>
            </p:cNvSpPr>
            <p:nvPr userDrawn="1"/>
          </p:nvSpPr>
          <p:spPr bwMode="gray">
            <a:xfrm>
              <a:off x="10573209" y="2743737"/>
              <a:ext cx="97183" cy="338193"/>
            </a:xfrm>
            <a:custGeom>
              <a:avLst/>
              <a:gdLst>
                <a:gd name="T0" fmla="*/ 25 w 25"/>
                <a:gd name="T1" fmla="*/ 87 h 87"/>
                <a:gd name="T2" fmla="*/ 0 w 25"/>
                <a:gd name="T3" fmla="*/ 87 h 87"/>
                <a:gd name="T4" fmla="*/ 12 w 25"/>
                <a:gd name="T5" fmla="*/ 0 h 87"/>
                <a:gd name="T6" fmla="*/ 25 w 2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87">
                  <a:moveTo>
                    <a:pt x="25" y="87"/>
                  </a:moveTo>
                  <a:lnTo>
                    <a:pt x="0" y="87"/>
                  </a:lnTo>
                  <a:lnTo>
                    <a:pt x="12" y="0"/>
                  </a:lnTo>
                  <a:lnTo>
                    <a:pt x="25" y="87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184" name="Freeform 395"/>
            <p:cNvSpPr>
              <a:spLocks/>
            </p:cNvSpPr>
            <p:nvPr userDrawn="1"/>
          </p:nvSpPr>
          <p:spPr bwMode="gray">
            <a:xfrm>
              <a:off x="10452706" y="3183000"/>
              <a:ext cx="338193" cy="948492"/>
            </a:xfrm>
            <a:custGeom>
              <a:avLst/>
              <a:gdLst>
                <a:gd name="T0" fmla="*/ 90 w 94"/>
                <a:gd name="T1" fmla="*/ 0 h 263"/>
                <a:gd name="T2" fmla="*/ 82 w 94"/>
                <a:gd name="T3" fmla="*/ 0 h 263"/>
                <a:gd name="T4" fmla="*/ 11 w 94"/>
                <a:gd name="T5" fmla="*/ 0 h 263"/>
                <a:gd name="T6" fmla="*/ 4 w 94"/>
                <a:gd name="T7" fmla="*/ 0 h 263"/>
                <a:gd name="T8" fmla="*/ 0 w 94"/>
                <a:gd name="T9" fmla="*/ 4 h 263"/>
                <a:gd name="T10" fmla="*/ 0 w 94"/>
                <a:gd name="T11" fmla="*/ 263 h 263"/>
                <a:gd name="T12" fmla="*/ 11 w 94"/>
                <a:gd name="T13" fmla="*/ 263 h 263"/>
                <a:gd name="T14" fmla="*/ 82 w 94"/>
                <a:gd name="T15" fmla="*/ 263 h 263"/>
                <a:gd name="T16" fmla="*/ 94 w 94"/>
                <a:gd name="T17" fmla="*/ 263 h 263"/>
                <a:gd name="T18" fmla="*/ 94 w 94"/>
                <a:gd name="T19" fmla="*/ 4 h 263"/>
                <a:gd name="T20" fmla="*/ 90 w 94"/>
                <a:gd name="T21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263">
                  <a:moveTo>
                    <a:pt x="9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11" y="263"/>
                    <a:pt x="11" y="263"/>
                    <a:pt x="11" y="263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94" y="263"/>
                    <a:pt x="94" y="263"/>
                    <a:pt x="94" y="263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4" y="2"/>
                    <a:pt x="92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5" name="Freeform 396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6" name="Freeform 397"/>
            <p:cNvSpPr>
              <a:spLocks/>
            </p:cNvSpPr>
            <p:nvPr userDrawn="1"/>
          </p:nvSpPr>
          <p:spPr bwMode="gray">
            <a:xfrm>
              <a:off x="10518788" y="3081930"/>
              <a:ext cx="206026" cy="101069"/>
            </a:xfrm>
            <a:custGeom>
              <a:avLst/>
              <a:gdLst>
                <a:gd name="T0" fmla="*/ 56 w 56"/>
                <a:gd name="T1" fmla="*/ 28 h 28"/>
                <a:gd name="T2" fmla="*/ 56 w 56"/>
                <a:gd name="T3" fmla="*/ 4 h 28"/>
                <a:gd name="T4" fmla="*/ 52 w 56"/>
                <a:gd name="T5" fmla="*/ 0 h 28"/>
                <a:gd name="T6" fmla="*/ 44 w 56"/>
                <a:gd name="T7" fmla="*/ 0 h 28"/>
                <a:gd name="T8" fmla="*/ 11 w 56"/>
                <a:gd name="T9" fmla="*/ 0 h 28"/>
                <a:gd name="T10" fmla="*/ 4 w 56"/>
                <a:gd name="T11" fmla="*/ 0 h 28"/>
                <a:gd name="T12" fmla="*/ 0 w 56"/>
                <a:gd name="T13" fmla="*/ 4 h 28"/>
                <a:gd name="T14" fmla="*/ 0 w 56"/>
                <a:gd name="T15" fmla="*/ 28 h 28"/>
                <a:gd name="T16" fmla="*/ 56 w 56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8">
                  <a:moveTo>
                    <a:pt x="56" y="28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7" name="Rectangle 398"/>
            <p:cNvSpPr>
              <a:spLocks noChangeArrowheads="1"/>
            </p:cNvSpPr>
            <p:nvPr userDrawn="1"/>
          </p:nvSpPr>
          <p:spPr bwMode="gray">
            <a:xfrm>
              <a:off x="10499353" y="3249082"/>
              <a:ext cx="15549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8" name="Rectangle 399"/>
            <p:cNvSpPr>
              <a:spLocks noChangeArrowheads="1"/>
            </p:cNvSpPr>
            <p:nvPr userDrawn="1"/>
          </p:nvSpPr>
          <p:spPr bwMode="gray">
            <a:xfrm>
              <a:off x="10534337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89" name="Rectangle 400"/>
            <p:cNvSpPr>
              <a:spLocks noChangeArrowheads="1"/>
            </p:cNvSpPr>
            <p:nvPr userDrawn="1"/>
          </p:nvSpPr>
          <p:spPr bwMode="gray">
            <a:xfrm>
              <a:off x="10573209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0" name="Rectangle 401"/>
            <p:cNvSpPr>
              <a:spLocks noChangeArrowheads="1"/>
            </p:cNvSpPr>
            <p:nvPr userDrawn="1"/>
          </p:nvSpPr>
          <p:spPr bwMode="gray">
            <a:xfrm>
              <a:off x="10612083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1" name="Rectangle 402"/>
            <p:cNvSpPr>
              <a:spLocks noChangeArrowheads="1"/>
            </p:cNvSpPr>
            <p:nvPr userDrawn="1"/>
          </p:nvSpPr>
          <p:spPr bwMode="gray">
            <a:xfrm>
              <a:off x="10647069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2" name="Rectangle 403"/>
            <p:cNvSpPr>
              <a:spLocks noChangeArrowheads="1"/>
            </p:cNvSpPr>
            <p:nvPr userDrawn="1"/>
          </p:nvSpPr>
          <p:spPr bwMode="gray">
            <a:xfrm>
              <a:off x="10685942" y="3249082"/>
              <a:ext cx="23323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3" name="Rectangle 404"/>
            <p:cNvSpPr>
              <a:spLocks noChangeArrowheads="1"/>
            </p:cNvSpPr>
            <p:nvPr userDrawn="1"/>
          </p:nvSpPr>
          <p:spPr bwMode="gray">
            <a:xfrm>
              <a:off x="10724814" y="3249082"/>
              <a:ext cx="19437" cy="82021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4" name="Freeform 405"/>
            <p:cNvSpPr>
              <a:spLocks noEditPoints="1"/>
            </p:cNvSpPr>
            <p:nvPr userDrawn="1"/>
          </p:nvSpPr>
          <p:spPr bwMode="gray">
            <a:xfrm>
              <a:off x="10044543" y="3175225"/>
              <a:ext cx="412050" cy="952380"/>
            </a:xfrm>
            <a:custGeom>
              <a:avLst/>
              <a:gdLst>
                <a:gd name="T0" fmla="*/ 96 w 106"/>
                <a:gd name="T1" fmla="*/ 38 h 245"/>
                <a:gd name="T2" fmla="*/ 54 w 106"/>
                <a:gd name="T3" fmla="*/ 14 h 245"/>
                <a:gd name="T4" fmla="*/ 50 w 106"/>
                <a:gd name="T5" fmla="*/ 0 h 245"/>
                <a:gd name="T6" fmla="*/ 9 w 106"/>
                <a:gd name="T7" fmla="*/ 38 h 245"/>
                <a:gd name="T8" fmla="*/ 106 w 106"/>
                <a:gd name="T9" fmla="*/ 245 h 245"/>
                <a:gd name="T10" fmla="*/ 78 w 106"/>
                <a:gd name="T11" fmla="*/ 78 h 245"/>
                <a:gd name="T12" fmla="*/ 78 w 106"/>
                <a:gd name="T13" fmla="*/ 94 h 245"/>
                <a:gd name="T14" fmla="*/ 66 w 106"/>
                <a:gd name="T15" fmla="*/ 120 h 245"/>
                <a:gd name="T16" fmla="*/ 66 w 106"/>
                <a:gd name="T17" fmla="*/ 120 h 245"/>
                <a:gd name="T18" fmla="*/ 66 w 106"/>
                <a:gd name="T19" fmla="*/ 167 h 245"/>
                <a:gd name="T20" fmla="*/ 20 w 106"/>
                <a:gd name="T21" fmla="*/ 78 h 245"/>
                <a:gd name="T22" fmla="*/ 20 w 106"/>
                <a:gd name="T23" fmla="*/ 94 h 245"/>
                <a:gd name="T24" fmla="*/ 9 w 106"/>
                <a:gd name="T25" fmla="*/ 120 h 245"/>
                <a:gd name="T26" fmla="*/ 9 w 106"/>
                <a:gd name="T27" fmla="*/ 120 h 245"/>
                <a:gd name="T28" fmla="*/ 9 w 106"/>
                <a:gd name="T29" fmla="*/ 167 h 245"/>
                <a:gd name="T30" fmla="*/ 20 w 106"/>
                <a:gd name="T31" fmla="*/ 193 h 245"/>
                <a:gd name="T32" fmla="*/ 9 w 106"/>
                <a:gd name="T33" fmla="*/ 239 h 245"/>
                <a:gd name="T34" fmla="*/ 22 w 106"/>
                <a:gd name="T35" fmla="*/ 239 h 245"/>
                <a:gd name="T36" fmla="*/ 22 w 106"/>
                <a:gd name="T37" fmla="*/ 239 h 245"/>
                <a:gd name="T38" fmla="*/ 30 w 106"/>
                <a:gd name="T39" fmla="*/ 209 h 245"/>
                <a:gd name="T40" fmla="*/ 34 w 106"/>
                <a:gd name="T41" fmla="*/ 209 h 245"/>
                <a:gd name="T42" fmla="*/ 28 w 106"/>
                <a:gd name="T43" fmla="*/ 193 h 245"/>
                <a:gd name="T44" fmla="*/ 39 w 106"/>
                <a:gd name="T45" fmla="*/ 167 h 245"/>
                <a:gd name="T46" fmla="*/ 39 w 106"/>
                <a:gd name="T47" fmla="*/ 167 h 245"/>
                <a:gd name="T48" fmla="*/ 39 w 106"/>
                <a:gd name="T49" fmla="*/ 120 h 245"/>
                <a:gd name="T50" fmla="*/ 28 w 106"/>
                <a:gd name="T51" fmla="*/ 94 h 245"/>
                <a:gd name="T52" fmla="*/ 28 w 106"/>
                <a:gd name="T53" fmla="*/ 78 h 245"/>
                <a:gd name="T54" fmla="*/ 47 w 106"/>
                <a:gd name="T55" fmla="*/ 239 h 245"/>
                <a:gd name="T56" fmla="*/ 47 w 106"/>
                <a:gd name="T57" fmla="*/ 239 h 245"/>
                <a:gd name="T58" fmla="*/ 55 w 106"/>
                <a:gd name="T59" fmla="*/ 209 h 245"/>
                <a:gd name="T60" fmla="*/ 47 w 106"/>
                <a:gd name="T61" fmla="*/ 173 h 245"/>
                <a:gd name="T62" fmla="*/ 47 w 106"/>
                <a:gd name="T63" fmla="*/ 167 h 245"/>
                <a:gd name="T64" fmla="*/ 58 w 106"/>
                <a:gd name="T65" fmla="*/ 142 h 245"/>
                <a:gd name="T66" fmla="*/ 58 w 106"/>
                <a:gd name="T67" fmla="*/ 142 h 245"/>
                <a:gd name="T68" fmla="*/ 58 w 106"/>
                <a:gd name="T69" fmla="*/ 94 h 245"/>
                <a:gd name="T70" fmla="*/ 47 w 106"/>
                <a:gd name="T71" fmla="*/ 58 h 245"/>
                <a:gd name="T72" fmla="*/ 59 w 106"/>
                <a:gd name="T73" fmla="*/ 239 h 245"/>
                <a:gd name="T74" fmla="*/ 66 w 106"/>
                <a:gd name="T75" fmla="*/ 173 h 245"/>
                <a:gd name="T76" fmla="*/ 66 w 106"/>
                <a:gd name="T77" fmla="*/ 173 h 245"/>
                <a:gd name="T78" fmla="*/ 71 w 106"/>
                <a:gd name="T79" fmla="*/ 209 h 245"/>
                <a:gd name="T80" fmla="*/ 76 w 106"/>
                <a:gd name="T81" fmla="*/ 209 h 245"/>
                <a:gd name="T82" fmla="*/ 84 w 106"/>
                <a:gd name="T83" fmla="*/ 239 h 245"/>
                <a:gd name="T84" fmla="*/ 96 w 106"/>
                <a:gd name="T85" fmla="*/ 239 h 245"/>
                <a:gd name="T86" fmla="*/ 96 w 106"/>
                <a:gd name="T87" fmla="*/ 239 h 245"/>
                <a:gd name="T88" fmla="*/ 96 w 106"/>
                <a:gd name="T89" fmla="*/ 173 h 245"/>
                <a:gd name="T90" fmla="*/ 85 w 106"/>
                <a:gd name="T91" fmla="*/ 147 h 245"/>
                <a:gd name="T92" fmla="*/ 85 w 106"/>
                <a:gd name="T93" fmla="*/ 142 h 245"/>
                <a:gd name="T94" fmla="*/ 96 w 106"/>
                <a:gd name="T95" fmla="*/ 115 h 245"/>
                <a:gd name="T96" fmla="*/ 96 w 106"/>
                <a:gd name="T97" fmla="*/ 115 h 245"/>
                <a:gd name="T98" fmla="*/ 96 w 106"/>
                <a:gd name="T99" fmla="*/ 5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" h="245">
                  <a:moveTo>
                    <a:pt x="106" y="53"/>
                  </a:moveTo>
                  <a:lnTo>
                    <a:pt x="106" y="46"/>
                  </a:lnTo>
                  <a:lnTo>
                    <a:pt x="96" y="46"/>
                  </a:lnTo>
                  <a:lnTo>
                    <a:pt x="96" y="38"/>
                  </a:lnTo>
                  <a:lnTo>
                    <a:pt x="88" y="38"/>
                  </a:lnTo>
                  <a:lnTo>
                    <a:pt x="88" y="29"/>
                  </a:lnTo>
                  <a:lnTo>
                    <a:pt x="54" y="29"/>
                  </a:lnTo>
                  <a:lnTo>
                    <a:pt x="54" y="14"/>
                  </a:lnTo>
                  <a:lnTo>
                    <a:pt x="71" y="14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50" y="29"/>
                  </a:lnTo>
                  <a:lnTo>
                    <a:pt x="18" y="29"/>
                  </a:lnTo>
                  <a:lnTo>
                    <a:pt x="18" y="38"/>
                  </a:lnTo>
                  <a:lnTo>
                    <a:pt x="9" y="38"/>
                  </a:lnTo>
                  <a:lnTo>
                    <a:pt x="9" y="46"/>
                  </a:lnTo>
                  <a:lnTo>
                    <a:pt x="0" y="46"/>
                  </a:lnTo>
                  <a:lnTo>
                    <a:pt x="0" y="245"/>
                  </a:lnTo>
                  <a:lnTo>
                    <a:pt x="106" y="245"/>
                  </a:lnTo>
                  <a:lnTo>
                    <a:pt x="106" y="53"/>
                  </a:lnTo>
                  <a:close/>
                  <a:moveTo>
                    <a:pt x="66" y="58"/>
                  </a:moveTo>
                  <a:lnTo>
                    <a:pt x="78" y="58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66" y="58"/>
                  </a:lnTo>
                  <a:close/>
                  <a:moveTo>
                    <a:pt x="66" y="94"/>
                  </a:moveTo>
                  <a:lnTo>
                    <a:pt x="78" y="94"/>
                  </a:lnTo>
                  <a:lnTo>
                    <a:pt x="78" y="115"/>
                  </a:lnTo>
                  <a:lnTo>
                    <a:pt x="66" y="115"/>
                  </a:lnTo>
                  <a:lnTo>
                    <a:pt x="66" y="94"/>
                  </a:lnTo>
                  <a:close/>
                  <a:moveTo>
                    <a:pt x="66" y="120"/>
                  </a:moveTo>
                  <a:lnTo>
                    <a:pt x="78" y="120"/>
                  </a:lnTo>
                  <a:lnTo>
                    <a:pt x="78" y="142"/>
                  </a:lnTo>
                  <a:lnTo>
                    <a:pt x="66" y="142"/>
                  </a:lnTo>
                  <a:lnTo>
                    <a:pt x="66" y="120"/>
                  </a:lnTo>
                  <a:close/>
                  <a:moveTo>
                    <a:pt x="66" y="147"/>
                  </a:moveTo>
                  <a:lnTo>
                    <a:pt x="78" y="147"/>
                  </a:lnTo>
                  <a:lnTo>
                    <a:pt x="78" y="167"/>
                  </a:lnTo>
                  <a:lnTo>
                    <a:pt x="66" y="167"/>
                  </a:lnTo>
                  <a:lnTo>
                    <a:pt x="66" y="147"/>
                  </a:lnTo>
                  <a:close/>
                  <a:moveTo>
                    <a:pt x="9" y="58"/>
                  </a:moveTo>
                  <a:lnTo>
                    <a:pt x="20" y="58"/>
                  </a:lnTo>
                  <a:lnTo>
                    <a:pt x="20" y="78"/>
                  </a:lnTo>
                  <a:lnTo>
                    <a:pt x="9" y="78"/>
                  </a:lnTo>
                  <a:lnTo>
                    <a:pt x="9" y="58"/>
                  </a:lnTo>
                  <a:close/>
                  <a:moveTo>
                    <a:pt x="9" y="94"/>
                  </a:moveTo>
                  <a:lnTo>
                    <a:pt x="20" y="94"/>
                  </a:lnTo>
                  <a:lnTo>
                    <a:pt x="20" y="115"/>
                  </a:lnTo>
                  <a:lnTo>
                    <a:pt x="9" y="115"/>
                  </a:lnTo>
                  <a:lnTo>
                    <a:pt x="9" y="94"/>
                  </a:lnTo>
                  <a:close/>
                  <a:moveTo>
                    <a:pt x="9" y="120"/>
                  </a:moveTo>
                  <a:lnTo>
                    <a:pt x="20" y="120"/>
                  </a:lnTo>
                  <a:lnTo>
                    <a:pt x="20" y="142"/>
                  </a:lnTo>
                  <a:lnTo>
                    <a:pt x="9" y="142"/>
                  </a:lnTo>
                  <a:lnTo>
                    <a:pt x="9" y="120"/>
                  </a:lnTo>
                  <a:close/>
                  <a:moveTo>
                    <a:pt x="9" y="147"/>
                  </a:moveTo>
                  <a:lnTo>
                    <a:pt x="20" y="147"/>
                  </a:lnTo>
                  <a:lnTo>
                    <a:pt x="20" y="167"/>
                  </a:lnTo>
                  <a:lnTo>
                    <a:pt x="9" y="167"/>
                  </a:lnTo>
                  <a:lnTo>
                    <a:pt x="9" y="147"/>
                  </a:lnTo>
                  <a:close/>
                  <a:moveTo>
                    <a:pt x="9" y="173"/>
                  </a:moveTo>
                  <a:lnTo>
                    <a:pt x="20" y="173"/>
                  </a:lnTo>
                  <a:lnTo>
                    <a:pt x="20" y="193"/>
                  </a:lnTo>
                  <a:lnTo>
                    <a:pt x="9" y="193"/>
                  </a:lnTo>
                  <a:lnTo>
                    <a:pt x="9" y="173"/>
                  </a:lnTo>
                  <a:close/>
                  <a:moveTo>
                    <a:pt x="13" y="239"/>
                  </a:moveTo>
                  <a:lnTo>
                    <a:pt x="9" y="239"/>
                  </a:lnTo>
                  <a:lnTo>
                    <a:pt x="9" y="209"/>
                  </a:lnTo>
                  <a:lnTo>
                    <a:pt x="13" y="209"/>
                  </a:lnTo>
                  <a:lnTo>
                    <a:pt x="13" y="239"/>
                  </a:lnTo>
                  <a:close/>
                  <a:moveTo>
                    <a:pt x="22" y="239"/>
                  </a:moveTo>
                  <a:lnTo>
                    <a:pt x="17" y="239"/>
                  </a:lnTo>
                  <a:lnTo>
                    <a:pt x="17" y="209"/>
                  </a:lnTo>
                  <a:lnTo>
                    <a:pt x="22" y="209"/>
                  </a:lnTo>
                  <a:lnTo>
                    <a:pt x="22" y="239"/>
                  </a:lnTo>
                  <a:close/>
                  <a:moveTo>
                    <a:pt x="30" y="239"/>
                  </a:moveTo>
                  <a:lnTo>
                    <a:pt x="25" y="239"/>
                  </a:lnTo>
                  <a:lnTo>
                    <a:pt x="25" y="209"/>
                  </a:lnTo>
                  <a:lnTo>
                    <a:pt x="30" y="209"/>
                  </a:lnTo>
                  <a:lnTo>
                    <a:pt x="30" y="239"/>
                  </a:lnTo>
                  <a:close/>
                  <a:moveTo>
                    <a:pt x="38" y="239"/>
                  </a:moveTo>
                  <a:lnTo>
                    <a:pt x="34" y="239"/>
                  </a:lnTo>
                  <a:lnTo>
                    <a:pt x="34" y="209"/>
                  </a:lnTo>
                  <a:lnTo>
                    <a:pt x="38" y="209"/>
                  </a:lnTo>
                  <a:lnTo>
                    <a:pt x="38" y="239"/>
                  </a:lnTo>
                  <a:close/>
                  <a:moveTo>
                    <a:pt x="39" y="193"/>
                  </a:moveTo>
                  <a:lnTo>
                    <a:pt x="28" y="193"/>
                  </a:lnTo>
                  <a:lnTo>
                    <a:pt x="28" y="173"/>
                  </a:lnTo>
                  <a:lnTo>
                    <a:pt x="39" y="173"/>
                  </a:lnTo>
                  <a:lnTo>
                    <a:pt x="39" y="193"/>
                  </a:lnTo>
                  <a:close/>
                  <a:moveTo>
                    <a:pt x="39" y="167"/>
                  </a:moveTo>
                  <a:lnTo>
                    <a:pt x="28" y="167"/>
                  </a:lnTo>
                  <a:lnTo>
                    <a:pt x="28" y="147"/>
                  </a:lnTo>
                  <a:lnTo>
                    <a:pt x="39" y="147"/>
                  </a:lnTo>
                  <a:lnTo>
                    <a:pt x="39" y="167"/>
                  </a:lnTo>
                  <a:close/>
                  <a:moveTo>
                    <a:pt x="39" y="142"/>
                  </a:moveTo>
                  <a:lnTo>
                    <a:pt x="28" y="142"/>
                  </a:lnTo>
                  <a:lnTo>
                    <a:pt x="28" y="120"/>
                  </a:lnTo>
                  <a:lnTo>
                    <a:pt x="39" y="120"/>
                  </a:lnTo>
                  <a:lnTo>
                    <a:pt x="39" y="142"/>
                  </a:lnTo>
                  <a:close/>
                  <a:moveTo>
                    <a:pt x="39" y="115"/>
                  </a:moveTo>
                  <a:lnTo>
                    <a:pt x="28" y="115"/>
                  </a:lnTo>
                  <a:lnTo>
                    <a:pt x="28" y="94"/>
                  </a:lnTo>
                  <a:lnTo>
                    <a:pt x="39" y="94"/>
                  </a:lnTo>
                  <a:lnTo>
                    <a:pt x="39" y="115"/>
                  </a:lnTo>
                  <a:close/>
                  <a:moveTo>
                    <a:pt x="39" y="78"/>
                  </a:moveTo>
                  <a:lnTo>
                    <a:pt x="28" y="78"/>
                  </a:lnTo>
                  <a:lnTo>
                    <a:pt x="28" y="58"/>
                  </a:lnTo>
                  <a:lnTo>
                    <a:pt x="39" y="58"/>
                  </a:lnTo>
                  <a:lnTo>
                    <a:pt x="39" y="78"/>
                  </a:lnTo>
                  <a:close/>
                  <a:moveTo>
                    <a:pt x="47" y="239"/>
                  </a:moveTo>
                  <a:lnTo>
                    <a:pt x="42" y="239"/>
                  </a:lnTo>
                  <a:lnTo>
                    <a:pt x="42" y="209"/>
                  </a:lnTo>
                  <a:lnTo>
                    <a:pt x="47" y="209"/>
                  </a:lnTo>
                  <a:lnTo>
                    <a:pt x="47" y="239"/>
                  </a:lnTo>
                  <a:close/>
                  <a:moveTo>
                    <a:pt x="55" y="239"/>
                  </a:moveTo>
                  <a:lnTo>
                    <a:pt x="50" y="239"/>
                  </a:lnTo>
                  <a:lnTo>
                    <a:pt x="50" y="209"/>
                  </a:lnTo>
                  <a:lnTo>
                    <a:pt x="55" y="209"/>
                  </a:lnTo>
                  <a:lnTo>
                    <a:pt x="55" y="239"/>
                  </a:lnTo>
                  <a:close/>
                  <a:moveTo>
                    <a:pt x="58" y="193"/>
                  </a:moveTo>
                  <a:lnTo>
                    <a:pt x="47" y="193"/>
                  </a:lnTo>
                  <a:lnTo>
                    <a:pt x="47" y="173"/>
                  </a:lnTo>
                  <a:lnTo>
                    <a:pt x="58" y="173"/>
                  </a:lnTo>
                  <a:lnTo>
                    <a:pt x="58" y="193"/>
                  </a:lnTo>
                  <a:close/>
                  <a:moveTo>
                    <a:pt x="58" y="167"/>
                  </a:moveTo>
                  <a:lnTo>
                    <a:pt x="47" y="167"/>
                  </a:lnTo>
                  <a:lnTo>
                    <a:pt x="47" y="147"/>
                  </a:lnTo>
                  <a:lnTo>
                    <a:pt x="58" y="147"/>
                  </a:lnTo>
                  <a:lnTo>
                    <a:pt x="58" y="167"/>
                  </a:lnTo>
                  <a:close/>
                  <a:moveTo>
                    <a:pt x="58" y="142"/>
                  </a:moveTo>
                  <a:lnTo>
                    <a:pt x="47" y="142"/>
                  </a:lnTo>
                  <a:lnTo>
                    <a:pt x="47" y="120"/>
                  </a:lnTo>
                  <a:lnTo>
                    <a:pt x="58" y="120"/>
                  </a:lnTo>
                  <a:lnTo>
                    <a:pt x="58" y="142"/>
                  </a:lnTo>
                  <a:close/>
                  <a:moveTo>
                    <a:pt x="58" y="115"/>
                  </a:moveTo>
                  <a:lnTo>
                    <a:pt x="47" y="115"/>
                  </a:lnTo>
                  <a:lnTo>
                    <a:pt x="47" y="94"/>
                  </a:lnTo>
                  <a:lnTo>
                    <a:pt x="58" y="94"/>
                  </a:lnTo>
                  <a:lnTo>
                    <a:pt x="58" y="115"/>
                  </a:lnTo>
                  <a:close/>
                  <a:moveTo>
                    <a:pt x="58" y="78"/>
                  </a:moveTo>
                  <a:lnTo>
                    <a:pt x="47" y="78"/>
                  </a:lnTo>
                  <a:lnTo>
                    <a:pt x="47" y="58"/>
                  </a:lnTo>
                  <a:lnTo>
                    <a:pt x="58" y="58"/>
                  </a:lnTo>
                  <a:lnTo>
                    <a:pt x="58" y="78"/>
                  </a:lnTo>
                  <a:close/>
                  <a:moveTo>
                    <a:pt x="63" y="239"/>
                  </a:moveTo>
                  <a:lnTo>
                    <a:pt x="59" y="239"/>
                  </a:lnTo>
                  <a:lnTo>
                    <a:pt x="59" y="209"/>
                  </a:lnTo>
                  <a:lnTo>
                    <a:pt x="63" y="209"/>
                  </a:lnTo>
                  <a:lnTo>
                    <a:pt x="63" y="239"/>
                  </a:lnTo>
                  <a:close/>
                  <a:moveTo>
                    <a:pt x="66" y="173"/>
                  </a:moveTo>
                  <a:lnTo>
                    <a:pt x="78" y="173"/>
                  </a:lnTo>
                  <a:lnTo>
                    <a:pt x="78" y="193"/>
                  </a:lnTo>
                  <a:lnTo>
                    <a:pt x="66" y="193"/>
                  </a:lnTo>
                  <a:lnTo>
                    <a:pt x="66" y="173"/>
                  </a:lnTo>
                  <a:close/>
                  <a:moveTo>
                    <a:pt x="71" y="239"/>
                  </a:moveTo>
                  <a:lnTo>
                    <a:pt x="67" y="239"/>
                  </a:lnTo>
                  <a:lnTo>
                    <a:pt x="67" y="209"/>
                  </a:lnTo>
                  <a:lnTo>
                    <a:pt x="71" y="209"/>
                  </a:lnTo>
                  <a:lnTo>
                    <a:pt x="71" y="239"/>
                  </a:lnTo>
                  <a:close/>
                  <a:moveTo>
                    <a:pt x="79" y="239"/>
                  </a:moveTo>
                  <a:lnTo>
                    <a:pt x="76" y="239"/>
                  </a:lnTo>
                  <a:lnTo>
                    <a:pt x="76" y="209"/>
                  </a:lnTo>
                  <a:lnTo>
                    <a:pt x="79" y="209"/>
                  </a:lnTo>
                  <a:lnTo>
                    <a:pt x="79" y="239"/>
                  </a:lnTo>
                  <a:close/>
                  <a:moveTo>
                    <a:pt x="88" y="239"/>
                  </a:moveTo>
                  <a:lnTo>
                    <a:pt x="84" y="239"/>
                  </a:lnTo>
                  <a:lnTo>
                    <a:pt x="84" y="209"/>
                  </a:lnTo>
                  <a:lnTo>
                    <a:pt x="88" y="209"/>
                  </a:lnTo>
                  <a:lnTo>
                    <a:pt x="88" y="239"/>
                  </a:lnTo>
                  <a:close/>
                  <a:moveTo>
                    <a:pt x="96" y="239"/>
                  </a:moveTo>
                  <a:lnTo>
                    <a:pt x="92" y="239"/>
                  </a:lnTo>
                  <a:lnTo>
                    <a:pt x="92" y="209"/>
                  </a:lnTo>
                  <a:lnTo>
                    <a:pt x="96" y="209"/>
                  </a:lnTo>
                  <a:lnTo>
                    <a:pt x="96" y="239"/>
                  </a:lnTo>
                  <a:close/>
                  <a:moveTo>
                    <a:pt x="96" y="193"/>
                  </a:moveTo>
                  <a:lnTo>
                    <a:pt x="85" y="193"/>
                  </a:lnTo>
                  <a:lnTo>
                    <a:pt x="85" y="173"/>
                  </a:lnTo>
                  <a:lnTo>
                    <a:pt x="96" y="173"/>
                  </a:lnTo>
                  <a:lnTo>
                    <a:pt x="96" y="193"/>
                  </a:lnTo>
                  <a:close/>
                  <a:moveTo>
                    <a:pt x="96" y="167"/>
                  </a:moveTo>
                  <a:lnTo>
                    <a:pt x="85" y="167"/>
                  </a:lnTo>
                  <a:lnTo>
                    <a:pt x="85" y="147"/>
                  </a:lnTo>
                  <a:lnTo>
                    <a:pt x="96" y="147"/>
                  </a:lnTo>
                  <a:lnTo>
                    <a:pt x="96" y="167"/>
                  </a:lnTo>
                  <a:close/>
                  <a:moveTo>
                    <a:pt x="96" y="142"/>
                  </a:moveTo>
                  <a:lnTo>
                    <a:pt x="85" y="142"/>
                  </a:lnTo>
                  <a:lnTo>
                    <a:pt x="85" y="120"/>
                  </a:lnTo>
                  <a:lnTo>
                    <a:pt x="96" y="120"/>
                  </a:lnTo>
                  <a:lnTo>
                    <a:pt x="96" y="142"/>
                  </a:lnTo>
                  <a:close/>
                  <a:moveTo>
                    <a:pt x="96" y="115"/>
                  </a:moveTo>
                  <a:lnTo>
                    <a:pt x="85" y="115"/>
                  </a:lnTo>
                  <a:lnTo>
                    <a:pt x="85" y="94"/>
                  </a:lnTo>
                  <a:lnTo>
                    <a:pt x="96" y="94"/>
                  </a:lnTo>
                  <a:lnTo>
                    <a:pt x="96" y="115"/>
                  </a:lnTo>
                  <a:close/>
                  <a:moveTo>
                    <a:pt x="96" y="78"/>
                  </a:moveTo>
                  <a:lnTo>
                    <a:pt x="85" y="78"/>
                  </a:lnTo>
                  <a:lnTo>
                    <a:pt x="85" y="58"/>
                  </a:lnTo>
                  <a:lnTo>
                    <a:pt x="96" y="58"/>
                  </a:lnTo>
                  <a:lnTo>
                    <a:pt x="96" y="7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5" name="Rectangle 406"/>
            <p:cNvSpPr>
              <a:spLocks noChangeArrowheads="1"/>
            </p:cNvSpPr>
            <p:nvPr userDrawn="1"/>
          </p:nvSpPr>
          <p:spPr bwMode="gray">
            <a:xfrm>
              <a:off x="10790897" y="3342377"/>
              <a:ext cx="373177" cy="78911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6" name="Rectangle 407"/>
            <p:cNvSpPr>
              <a:spLocks noChangeArrowheads="1"/>
            </p:cNvSpPr>
            <p:nvPr userDrawn="1"/>
          </p:nvSpPr>
          <p:spPr bwMode="gray">
            <a:xfrm>
              <a:off x="10825883" y="3311279"/>
              <a:ext cx="307095" cy="31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7" name="Rectangle 408"/>
            <p:cNvSpPr>
              <a:spLocks noChangeArrowheads="1"/>
            </p:cNvSpPr>
            <p:nvPr userDrawn="1"/>
          </p:nvSpPr>
          <p:spPr bwMode="gray">
            <a:xfrm>
              <a:off x="10853093" y="3276293"/>
              <a:ext cx="248784" cy="3498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8" name="Freeform 409"/>
            <p:cNvSpPr>
              <a:spLocks/>
            </p:cNvSpPr>
            <p:nvPr userDrawn="1"/>
          </p:nvSpPr>
          <p:spPr bwMode="gray">
            <a:xfrm>
              <a:off x="1081810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99" name="Freeform 410"/>
            <p:cNvSpPr>
              <a:spLocks/>
            </p:cNvSpPr>
            <p:nvPr userDrawn="1"/>
          </p:nvSpPr>
          <p:spPr bwMode="gray">
            <a:xfrm>
              <a:off x="1087641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0" name="Freeform 411"/>
            <p:cNvSpPr>
              <a:spLocks/>
            </p:cNvSpPr>
            <p:nvPr userDrawn="1"/>
          </p:nvSpPr>
          <p:spPr bwMode="gray">
            <a:xfrm>
              <a:off x="10934727" y="355228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1" name="Freeform 412"/>
            <p:cNvSpPr>
              <a:spLocks/>
            </p:cNvSpPr>
            <p:nvPr userDrawn="1"/>
          </p:nvSpPr>
          <p:spPr bwMode="gray">
            <a:xfrm>
              <a:off x="10989149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2" name="Freeform 413"/>
            <p:cNvSpPr>
              <a:spLocks/>
            </p:cNvSpPr>
            <p:nvPr userDrawn="1"/>
          </p:nvSpPr>
          <p:spPr bwMode="gray">
            <a:xfrm>
              <a:off x="11047456" y="355228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4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4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3" name="Freeform 414"/>
            <p:cNvSpPr>
              <a:spLocks/>
            </p:cNvSpPr>
            <p:nvPr userDrawn="1"/>
          </p:nvSpPr>
          <p:spPr bwMode="gray">
            <a:xfrm>
              <a:off x="11101877" y="355228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4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4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4" name="Freeform 415"/>
            <p:cNvSpPr>
              <a:spLocks/>
            </p:cNvSpPr>
            <p:nvPr userDrawn="1"/>
          </p:nvSpPr>
          <p:spPr bwMode="gray">
            <a:xfrm>
              <a:off x="1081810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5" name="Freeform 416"/>
            <p:cNvSpPr>
              <a:spLocks/>
            </p:cNvSpPr>
            <p:nvPr userDrawn="1"/>
          </p:nvSpPr>
          <p:spPr bwMode="gray">
            <a:xfrm>
              <a:off x="1087641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6" name="Freeform 417"/>
            <p:cNvSpPr>
              <a:spLocks/>
            </p:cNvSpPr>
            <p:nvPr userDrawn="1"/>
          </p:nvSpPr>
          <p:spPr bwMode="gray">
            <a:xfrm>
              <a:off x="10934727" y="3622259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7" name="Freeform 418"/>
            <p:cNvSpPr>
              <a:spLocks/>
            </p:cNvSpPr>
            <p:nvPr userDrawn="1"/>
          </p:nvSpPr>
          <p:spPr bwMode="gray">
            <a:xfrm>
              <a:off x="10989149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8" name="Freeform 419"/>
            <p:cNvSpPr>
              <a:spLocks/>
            </p:cNvSpPr>
            <p:nvPr userDrawn="1"/>
          </p:nvSpPr>
          <p:spPr bwMode="gray">
            <a:xfrm>
              <a:off x="11047456" y="3622259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09" name="Freeform 420"/>
            <p:cNvSpPr>
              <a:spLocks/>
            </p:cNvSpPr>
            <p:nvPr userDrawn="1"/>
          </p:nvSpPr>
          <p:spPr bwMode="gray">
            <a:xfrm>
              <a:off x="11101877" y="3622259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0" name="Freeform 421"/>
            <p:cNvSpPr>
              <a:spLocks/>
            </p:cNvSpPr>
            <p:nvPr userDrawn="1"/>
          </p:nvSpPr>
          <p:spPr bwMode="gray">
            <a:xfrm>
              <a:off x="1081810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1" name="Freeform 422"/>
            <p:cNvSpPr>
              <a:spLocks/>
            </p:cNvSpPr>
            <p:nvPr userDrawn="1"/>
          </p:nvSpPr>
          <p:spPr bwMode="gray">
            <a:xfrm>
              <a:off x="1087641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2" name="Freeform 423"/>
            <p:cNvSpPr>
              <a:spLocks/>
            </p:cNvSpPr>
            <p:nvPr userDrawn="1"/>
          </p:nvSpPr>
          <p:spPr bwMode="gray">
            <a:xfrm>
              <a:off x="10934727" y="3688344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3" name="Freeform 424"/>
            <p:cNvSpPr>
              <a:spLocks/>
            </p:cNvSpPr>
            <p:nvPr userDrawn="1"/>
          </p:nvSpPr>
          <p:spPr bwMode="gray">
            <a:xfrm>
              <a:off x="10989149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4" name="Freeform 425"/>
            <p:cNvSpPr>
              <a:spLocks/>
            </p:cNvSpPr>
            <p:nvPr userDrawn="1"/>
          </p:nvSpPr>
          <p:spPr bwMode="gray">
            <a:xfrm>
              <a:off x="11047456" y="3688344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5" name="Freeform 426"/>
            <p:cNvSpPr>
              <a:spLocks/>
            </p:cNvSpPr>
            <p:nvPr userDrawn="1"/>
          </p:nvSpPr>
          <p:spPr bwMode="gray">
            <a:xfrm>
              <a:off x="11101877" y="3688344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6" name="Freeform 427"/>
            <p:cNvSpPr>
              <a:spLocks/>
            </p:cNvSpPr>
            <p:nvPr userDrawn="1"/>
          </p:nvSpPr>
          <p:spPr bwMode="gray">
            <a:xfrm>
              <a:off x="1081810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7" name="Freeform 428"/>
            <p:cNvSpPr>
              <a:spLocks/>
            </p:cNvSpPr>
            <p:nvPr userDrawn="1"/>
          </p:nvSpPr>
          <p:spPr bwMode="gray">
            <a:xfrm>
              <a:off x="1087641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8" name="Freeform 429"/>
            <p:cNvSpPr>
              <a:spLocks/>
            </p:cNvSpPr>
            <p:nvPr userDrawn="1"/>
          </p:nvSpPr>
          <p:spPr bwMode="gray">
            <a:xfrm>
              <a:off x="10934727" y="3762201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19" name="Freeform 430"/>
            <p:cNvSpPr>
              <a:spLocks/>
            </p:cNvSpPr>
            <p:nvPr userDrawn="1"/>
          </p:nvSpPr>
          <p:spPr bwMode="gray">
            <a:xfrm>
              <a:off x="10989149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0" name="Freeform 431"/>
            <p:cNvSpPr>
              <a:spLocks/>
            </p:cNvSpPr>
            <p:nvPr userDrawn="1"/>
          </p:nvSpPr>
          <p:spPr bwMode="gray">
            <a:xfrm>
              <a:off x="11047456" y="3762201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1" name="Freeform 432"/>
            <p:cNvSpPr>
              <a:spLocks/>
            </p:cNvSpPr>
            <p:nvPr userDrawn="1"/>
          </p:nvSpPr>
          <p:spPr bwMode="gray">
            <a:xfrm>
              <a:off x="11101877" y="3762201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2" name="Freeform 433"/>
            <p:cNvSpPr>
              <a:spLocks/>
            </p:cNvSpPr>
            <p:nvPr userDrawn="1"/>
          </p:nvSpPr>
          <p:spPr bwMode="gray">
            <a:xfrm>
              <a:off x="1081810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3" name="Freeform 434"/>
            <p:cNvSpPr>
              <a:spLocks/>
            </p:cNvSpPr>
            <p:nvPr userDrawn="1"/>
          </p:nvSpPr>
          <p:spPr bwMode="gray">
            <a:xfrm>
              <a:off x="1087641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4" name="Freeform 435"/>
            <p:cNvSpPr>
              <a:spLocks/>
            </p:cNvSpPr>
            <p:nvPr userDrawn="1"/>
          </p:nvSpPr>
          <p:spPr bwMode="gray">
            <a:xfrm>
              <a:off x="10934727" y="3828285"/>
              <a:ext cx="31098" cy="50535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5" name="Freeform 436"/>
            <p:cNvSpPr>
              <a:spLocks/>
            </p:cNvSpPr>
            <p:nvPr userDrawn="1"/>
          </p:nvSpPr>
          <p:spPr bwMode="gray">
            <a:xfrm>
              <a:off x="10989149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6" name="Freeform 437"/>
            <p:cNvSpPr>
              <a:spLocks/>
            </p:cNvSpPr>
            <p:nvPr userDrawn="1"/>
          </p:nvSpPr>
          <p:spPr bwMode="gray">
            <a:xfrm>
              <a:off x="11047456" y="3828285"/>
              <a:ext cx="34986" cy="50535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7" name="Freeform 438"/>
            <p:cNvSpPr>
              <a:spLocks/>
            </p:cNvSpPr>
            <p:nvPr userDrawn="1"/>
          </p:nvSpPr>
          <p:spPr bwMode="gray">
            <a:xfrm>
              <a:off x="11101877" y="3828285"/>
              <a:ext cx="34986" cy="50535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8" name="Freeform 439"/>
            <p:cNvSpPr>
              <a:spLocks/>
            </p:cNvSpPr>
            <p:nvPr userDrawn="1"/>
          </p:nvSpPr>
          <p:spPr bwMode="gray">
            <a:xfrm>
              <a:off x="10818109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29" name="Freeform 440"/>
            <p:cNvSpPr>
              <a:spLocks/>
            </p:cNvSpPr>
            <p:nvPr userDrawn="1"/>
          </p:nvSpPr>
          <p:spPr bwMode="gray">
            <a:xfrm>
              <a:off x="10876416" y="3902142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0" name="Freeform 441"/>
            <p:cNvSpPr>
              <a:spLocks/>
            </p:cNvSpPr>
            <p:nvPr userDrawn="1"/>
          </p:nvSpPr>
          <p:spPr bwMode="gray">
            <a:xfrm>
              <a:off x="10934727" y="3902142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1" name="Freeform 443"/>
            <p:cNvSpPr>
              <a:spLocks/>
            </p:cNvSpPr>
            <p:nvPr userDrawn="1"/>
          </p:nvSpPr>
          <p:spPr bwMode="gray">
            <a:xfrm>
              <a:off x="1098914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2" name="Freeform 444"/>
            <p:cNvSpPr>
              <a:spLocks/>
            </p:cNvSpPr>
            <p:nvPr userDrawn="1"/>
          </p:nvSpPr>
          <p:spPr bwMode="gray">
            <a:xfrm>
              <a:off x="11047456" y="3902140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3" name="Freeform 445"/>
            <p:cNvSpPr>
              <a:spLocks/>
            </p:cNvSpPr>
            <p:nvPr userDrawn="1"/>
          </p:nvSpPr>
          <p:spPr bwMode="gray">
            <a:xfrm>
              <a:off x="11101877" y="3902140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4" name="Freeform 446"/>
            <p:cNvSpPr>
              <a:spLocks/>
            </p:cNvSpPr>
            <p:nvPr userDrawn="1"/>
          </p:nvSpPr>
          <p:spPr bwMode="gray">
            <a:xfrm>
              <a:off x="1081810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5" name="Freeform 447"/>
            <p:cNvSpPr>
              <a:spLocks/>
            </p:cNvSpPr>
            <p:nvPr userDrawn="1"/>
          </p:nvSpPr>
          <p:spPr bwMode="gray">
            <a:xfrm>
              <a:off x="1087641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6" name="Freeform 448"/>
            <p:cNvSpPr>
              <a:spLocks/>
            </p:cNvSpPr>
            <p:nvPr userDrawn="1"/>
          </p:nvSpPr>
          <p:spPr bwMode="gray">
            <a:xfrm>
              <a:off x="10934725" y="3972110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7" name="Freeform 449"/>
            <p:cNvSpPr>
              <a:spLocks/>
            </p:cNvSpPr>
            <p:nvPr userDrawn="1"/>
          </p:nvSpPr>
          <p:spPr bwMode="gray">
            <a:xfrm>
              <a:off x="1098914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8" name="Freeform 450"/>
            <p:cNvSpPr>
              <a:spLocks/>
            </p:cNvSpPr>
            <p:nvPr userDrawn="1"/>
          </p:nvSpPr>
          <p:spPr bwMode="gray">
            <a:xfrm>
              <a:off x="11047456" y="3972110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39" name="Freeform 451"/>
            <p:cNvSpPr>
              <a:spLocks/>
            </p:cNvSpPr>
            <p:nvPr userDrawn="1"/>
          </p:nvSpPr>
          <p:spPr bwMode="gray">
            <a:xfrm>
              <a:off x="11101877" y="3972110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0" name="Freeform 452"/>
            <p:cNvSpPr>
              <a:spLocks/>
            </p:cNvSpPr>
            <p:nvPr userDrawn="1"/>
          </p:nvSpPr>
          <p:spPr bwMode="gray">
            <a:xfrm>
              <a:off x="1081810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1" name="Freeform 453"/>
            <p:cNvSpPr>
              <a:spLocks/>
            </p:cNvSpPr>
            <p:nvPr userDrawn="1"/>
          </p:nvSpPr>
          <p:spPr bwMode="gray">
            <a:xfrm>
              <a:off x="1087641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2" name="Freeform 454"/>
            <p:cNvSpPr>
              <a:spLocks/>
            </p:cNvSpPr>
            <p:nvPr userDrawn="1"/>
          </p:nvSpPr>
          <p:spPr bwMode="gray">
            <a:xfrm>
              <a:off x="10934725" y="4042082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3" name="Freeform 455"/>
            <p:cNvSpPr>
              <a:spLocks/>
            </p:cNvSpPr>
            <p:nvPr userDrawn="1"/>
          </p:nvSpPr>
          <p:spPr bwMode="gray">
            <a:xfrm>
              <a:off x="1098914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4" name="Freeform 456"/>
            <p:cNvSpPr>
              <a:spLocks/>
            </p:cNvSpPr>
            <p:nvPr userDrawn="1"/>
          </p:nvSpPr>
          <p:spPr bwMode="gray">
            <a:xfrm>
              <a:off x="11047456" y="4042082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5" name="Freeform 457"/>
            <p:cNvSpPr>
              <a:spLocks/>
            </p:cNvSpPr>
            <p:nvPr userDrawn="1"/>
          </p:nvSpPr>
          <p:spPr bwMode="gray">
            <a:xfrm>
              <a:off x="11101877" y="4042082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6" name="Freeform 458"/>
            <p:cNvSpPr>
              <a:spLocks/>
            </p:cNvSpPr>
            <p:nvPr userDrawn="1"/>
          </p:nvSpPr>
          <p:spPr bwMode="gray">
            <a:xfrm>
              <a:off x="1081810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7" name="Freeform 459"/>
            <p:cNvSpPr>
              <a:spLocks/>
            </p:cNvSpPr>
            <p:nvPr userDrawn="1"/>
          </p:nvSpPr>
          <p:spPr bwMode="gray">
            <a:xfrm>
              <a:off x="1087641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8" name="Freeform 460"/>
            <p:cNvSpPr>
              <a:spLocks/>
            </p:cNvSpPr>
            <p:nvPr userDrawn="1"/>
          </p:nvSpPr>
          <p:spPr bwMode="gray">
            <a:xfrm>
              <a:off x="10934725" y="3408456"/>
              <a:ext cx="31098" cy="50533"/>
            </a:xfrm>
            <a:custGeom>
              <a:avLst/>
              <a:gdLst>
                <a:gd name="T0" fmla="*/ 5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5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49" name="Freeform 461"/>
            <p:cNvSpPr>
              <a:spLocks/>
            </p:cNvSpPr>
            <p:nvPr userDrawn="1"/>
          </p:nvSpPr>
          <p:spPr bwMode="gray">
            <a:xfrm>
              <a:off x="1098914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0" name="Freeform 462"/>
            <p:cNvSpPr>
              <a:spLocks/>
            </p:cNvSpPr>
            <p:nvPr userDrawn="1"/>
          </p:nvSpPr>
          <p:spPr bwMode="gray">
            <a:xfrm>
              <a:off x="11047456" y="3408456"/>
              <a:ext cx="34986" cy="5053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5 h 14"/>
                <a:gd name="T4" fmla="*/ 0 w 10"/>
                <a:gd name="T5" fmla="*/ 14 h 14"/>
                <a:gd name="T6" fmla="*/ 10 w 10"/>
                <a:gd name="T7" fmla="*/ 14 h 14"/>
                <a:gd name="T8" fmla="*/ 10 w 10"/>
                <a:gd name="T9" fmla="*/ 5 h 14"/>
                <a:gd name="T10" fmla="*/ 5 w 1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1" name="Freeform 463"/>
            <p:cNvSpPr>
              <a:spLocks/>
            </p:cNvSpPr>
            <p:nvPr userDrawn="1"/>
          </p:nvSpPr>
          <p:spPr bwMode="gray">
            <a:xfrm>
              <a:off x="11101877" y="3408456"/>
              <a:ext cx="34986" cy="50533"/>
            </a:xfrm>
            <a:custGeom>
              <a:avLst/>
              <a:gdLst>
                <a:gd name="T0" fmla="*/ 4 w 9"/>
                <a:gd name="T1" fmla="*/ 0 h 14"/>
                <a:gd name="T2" fmla="*/ 0 w 9"/>
                <a:gd name="T3" fmla="*/ 5 h 14"/>
                <a:gd name="T4" fmla="*/ 0 w 9"/>
                <a:gd name="T5" fmla="*/ 14 h 14"/>
                <a:gd name="T6" fmla="*/ 9 w 9"/>
                <a:gd name="T7" fmla="*/ 14 h 14"/>
                <a:gd name="T8" fmla="*/ 9 w 9"/>
                <a:gd name="T9" fmla="*/ 5 h 14"/>
                <a:gd name="T10" fmla="*/ 4 w 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2" name="Freeform 464"/>
            <p:cNvSpPr>
              <a:spLocks/>
            </p:cNvSpPr>
            <p:nvPr userDrawn="1"/>
          </p:nvSpPr>
          <p:spPr bwMode="gray">
            <a:xfrm>
              <a:off x="1081810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3" name="Freeform 465"/>
            <p:cNvSpPr>
              <a:spLocks/>
            </p:cNvSpPr>
            <p:nvPr userDrawn="1"/>
          </p:nvSpPr>
          <p:spPr bwMode="gray">
            <a:xfrm>
              <a:off x="1087641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4" name="Freeform 466"/>
            <p:cNvSpPr>
              <a:spLocks/>
            </p:cNvSpPr>
            <p:nvPr userDrawn="1"/>
          </p:nvSpPr>
          <p:spPr bwMode="gray">
            <a:xfrm>
              <a:off x="10934725" y="3478426"/>
              <a:ext cx="31098" cy="46647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5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5" name="Freeform 467"/>
            <p:cNvSpPr>
              <a:spLocks/>
            </p:cNvSpPr>
            <p:nvPr userDrawn="1"/>
          </p:nvSpPr>
          <p:spPr bwMode="gray">
            <a:xfrm>
              <a:off x="1098914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6" name="Freeform 468"/>
            <p:cNvSpPr>
              <a:spLocks/>
            </p:cNvSpPr>
            <p:nvPr userDrawn="1"/>
          </p:nvSpPr>
          <p:spPr bwMode="gray">
            <a:xfrm>
              <a:off x="11047456" y="3478426"/>
              <a:ext cx="34986" cy="46647"/>
            </a:xfrm>
            <a:custGeom>
              <a:avLst/>
              <a:gdLst>
                <a:gd name="T0" fmla="*/ 5 w 10"/>
                <a:gd name="T1" fmla="*/ 0 h 13"/>
                <a:gd name="T2" fmla="*/ 0 w 10"/>
                <a:gd name="T3" fmla="*/ 5 h 13"/>
                <a:gd name="T4" fmla="*/ 0 w 10"/>
                <a:gd name="T5" fmla="*/ 13 h 13"/>
                <a:gd name="T6" fmla="*/ 10 w 10"/>
                <a:gd name="T7" fmla="*/ 13 h 13"/>
                <a:gd name="T8" fmla="*/ 10 w 10"/>
                <a:gd name="T9" fmla="*/ 5 h 13"/>
                <a:gd name="T10" fmla="*/ 5 w 1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7" name="Freeform 469"/>
            <p:cNvSpPr>
              <a:spLocks/>
            </p:cNvSpPr>
            <p:nvPr userDrawn="1"/>
          </p:nvSpPr>
          <p:spPr bwMode="gray">
            <a:xfrm>
              <a:off x="11101877" y="3478426"/>
              <a:ext cx="34986" cy="46647"/>
            </a:xfrm>
            <a:custGeom>
              <a:avLst/>
              <a:gdLst>
                <a:gd name="T0" fmla="*/ 4 w 9"/>
                <a:gd name="T1" fmla="*/ 0 h 13"/>
                <a:gd name="T2" fmla="*/ 0 w 9"/>
                <a:gd name="T3" fmla="*/ 5 h 13"/>
                <a:gd name="T4" fmla="*/ 0 w 9"/>
                <a:gd name="T5" fmla="*/ 13 h 13"/>
                <a:gd name="T6" fmla="*/ 9 w 9"/>
                <a:gd name="T7" fmla="*/ 13 h 13"/>
                <a:gd name="T8" fmla="*/ 9 w 9"/>
                <a:gd name="T9" fmla="*/ 5 h 13"/>
                <a:gd name="T10" fmla="*/ 4 w 9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8" name="Rectangle 470"/>
            <p:cNvSpPr>
              <a:spLocks noChangeArrowheads="1"/>
            </p:cNvSpPr>
            <p:nvPr userDrawn="1"/>
          </p:nvSpPr>
          <p:spPr bwMode="gray">
            <a:xfrm>
              <a:off x="10417720" y="4800097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59" name="Rectangle 471"/>
            <p:cNvSpPr>
              <a:spLocks noChangeArrowheads="1"/>
            </p:cNvSpPr>
            <p:nvPr userDrawn="1"/>
          </p:nvSpPr>
          <p:spPr bwMode="gray">
            <a:xfrm>
              <a:off x="10417720" y="4873955"/>
              <a:ext cx="621962" cy="349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0" name="Rectangle 472"/>
            <p:cNvSpPr>
              <a:spLocks noChangeArrowheads="1"/>
            </p:cNvSpPr>
            <p:nvPr userDrawn="1"/>
          </p:nvSpPr>
          <p:spPr bwMode="gray">
            <a:xfrm>
              <a:off x="10417720" y="4835083"/>
              <a:ext cx="621962" cy="38872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1" name="Rectangle 473"/>
            <p:cNvSpPr>
              <a:spLocks noChangeArrowheads="1"/>
            </p:cNvSpPr>
            <p:nvPr userDrawn="1"/>
          </p:nvSpPr>
          <p:spPr bwMode="gray">
            <a:xfrm>
              <a:off x="10845318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2" name="Rectangle 474"/>
            <p:cNvSpPr>
              <a:spLocks noChangeArrowheads="1"/>
            </p:cNvSpPr>
            <p:nvPr userDrawn="1"/>
          </p:nvSpPr>
          <p:spPr bwMode="gray">
            <a:xfrm>
              <a:off x="10926949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3" name="Rectangle 475"/>
            <p:cNvSpPr>
              <a:spLocks noChangeArrowheads="1"/>
            </p:cNvSpPr>
            <p:nvPr userDrawn="1"/>
          </p:nvSpPr>
          <p:spPr bwMode="gray">
            <a:xfrm>
              <a:off x="10670390" y="4496890"/>
              <a:ext cx="112732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4" name="Rectangle 476"/>
            <p:cNvSpPr>
              <a:spLocks noChangeArrowheads="1"/>
            </p:cNvSpPr>
            <p:nvPr userDrawn="1"/>
          </p:nvSpPr>
          <p:spPr bwMode="gray">
            <a:xfrm>
              <a:off x="10752023" y="4524101"/>
              <a:ext cx="31098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5" name="Rectangle 477"/>
            <p:cNvSpPr>
              <a:spLocks noChangeArrowheads="1"/>
            </p:cNvSpPr>
            <p:nvPr userDrawn="1"/>
          </p:nvSpPr>
          <p:spPr bwMode="gray">
            <a:xfrm>
              <a:off x="10495465" y="4496890"/>
              <a:ext cx="116618" cy="3032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6" name="Rectangle 478"/>
            <p:cNvSpPr>
              <a:spLocks noChangeArrowheads="1"/>
            </p:cNvSpPr>
            <p:nvPr userDrawn="1"/>
          </p:nvSpPr>
          <p:spPr bwMode="gray">
            <a:xfrm>
              <a:off x="10577097" y="4524101"/>
              <a:ext cx="34986" cy="27599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7" name="Rectangle 479"/>
            <p:cNvSpPr>
              <a:spLocks noChangeArrowheads="1"/>
            </p:cNvSpPr>
            <p:nvPr userDrawn="1"/>
          </p:nvSpPr>
          <p:spPr bwMode="gray">
            <a:xfrm>
              <a:off x="10495465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8" name="Rectangle 480"/>
            <p:cNvSpPr>
              <a:spLocks noChangeArrowheads="1"/>
            </p:cNvSpPr>
            <p:nvPr userDrawn="1"/>
          </p:nvSpPr>
          <p:spPr bwMode="gray">
            <a:xfrm>
              <a:off x="10670390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69" name="Rectangle 481"/>
            <p:cNvSpPr>
              <a:spLocks noChangeArrowheads="1"/>
            </p:cNvSpPr>
            <p:nvPr userDrawn="1"/>
          </p:nvSpPr>
          <p:spPr bwMode="gray">
            <a:xfrm>
              <a:off x="10845318" y="4531876"/>
              <a:ext cx="81633" cy="3109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0" name="Freeform 482"/>
            <p:cNvSpPr>
              <a:spLocks/>
            </p:cNvSpPr>
            <p:nvPr userDrawn="1"/>
          </p:nvSpPr>
          <p:spPr bwMode="gray">
            <a:xfrm>
              <a:off x="10417720" y="4302527"/>
              <a:ext cx="618076" cy="229347"/>
            </a:xfrm>
            <a:custGeom>
              <a:avLst/>
              <a:gdLst>
                <a:gd name="T0" fmla="*/ 159 w 159"/>
                <a:gd name="T1" fmla="*/ 59 h 59"/>
                <a:gd name="T2" fmla="*/ 0 w 159"/>
                <a:gd name="T3" fmla="*/ 59 h 59"/>
                <a:gd name="T4" fmla="*/ 79 w 159"/>
                <a:gd name="T5" fmla="*/ 0 h 59"/>
                <a:gd name="T6" fmla="*/ 159 w 159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59">
                  <a:moveTo>
                    <a:pt x="159" y="59"/>
                  </a:moveTo>
                  <a:lnTo>
                    <a:pt x="0" y="59"/>
                  </a:lnTo>
                  <a:lnTo>
                    <a:pt x="79" y="0"/>
                  </a:lnTo>
                  <a:lnTo>
                    <a:pt x="15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1" name="Freeform 483"/>
            <p:cNvSpPr>
              <a:spLocks/>
            </p:cNvSpPr>
            <p:nvPr userDrawn="1"/>
          </p:nvSpPr>
          <p:spPr bwMode="gray">
            <a:xfrm>
              <a:off x="10697602" y="4302527"/>
              <a:ext cx="338193" cy="229347"/>
            </a:xfrm>
            <a:custGeom>
              <a:avLst/>
              <a:gdLst>
                <a:gd name="T0" fmla="*/ 7 w 87"/>
                <a:gd name="T1" fmla="*/ 0 h 59"/>
                <a:gd name="T2" fmla="*/ 0 w 87"/>
                <a:gd name="T3" fmla="*/ 6 h 59"/>
                <a:gd name="T4" fmla="*/ 46 w 87"/>
                <a:gd name="T5" fmla="*/ 59 h 59"/>
                <a:gd name="T6" fmla="*/ 87 w 87"/>
                <a:gd name="T7" fmla="*/ 59 h 59"/>
                <a:gd name="T8" fmla="*/ 7 w 8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9">
                  <a:moveTo>
                    <a:pt x="7" y="0"/>
                  </a:moveTo>
                  <a:lnTo>
                    <a:pt x="0" y="6"/>
                  </a:lnTo>
                  <a:lnTo>
                    <a:pt x="46" y="59"/>
                  </a:lnTo>
                  <a:lnTo>
                    <a:pt x="87" y="5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2" name="Freeform 484"/>
            <p:cNvSpPr>
              <a:spLocks/>
            </p:cNvSpPr>
            <p:nvPr userDrawn="1"/>
          </p:nvSpPr>
          <p:spPr bwMode="gray">
            <a:xfrm>
              <a:off x="11125202" y="4318075"/>
              <a:ext cx="793001" cy="225461"/>
            </a:xfrm>
            <a:custGeom>
              <a:avLst/>
              <a:gdLst>
                <a:gd name="T0" fmla="*/ 193 w 219"/>
                <a:gd name="T1" fmla="*/ 0 h 63"/>
                <a:gd name="T2" fmla="*/ 198 w 219"/>
                <a:gd name="T3" fmla="*/ 17 h 63"/>
                <a:gd name="T4" fmla="*/ 184 w 219"/>
                <a:gd name="T5" fmla="*/ 44 h 63"/>
                <a:gd name="T6" fmla="*/ 166 w 219"/>
                <a:gd name="T7" fmla="*/ 49 h 63"/>
                <a:gd name="T8" fmla="*/ 11 w 219"/>
                <a:gd name="T9" fmla="*/ 49 h 63"/>
                <a:gd name="T10" fmla="*/ 0 w 219"/>
                <a:gd name="T11" fmla="*/ 48 h 63"/>
                <a:gd name="T12" fmla="*/ 32 w 219"/>
                <a:gd name="T13" fmla="*/ 63 h 63"/>
                <a:gd name="T14" fmla="*/ 187 w 219"/>
                <a:gd name="T15" fmla="*/ 63 h 63"/>
                <a:gd name="T16" fmla="*/ 205 w 219"/>
                <a:gd name="T17" fmla="*/ 58 h 63"/>
                <a:gd name="T18" fmla="*/ 219 w 219"/>
                <a:gd name="T19" fmla="*/ 32 h 63"/>
                <a:gd name="T20" fmla="*/ 193 w 219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63">
                  <a:moveTo>
                    <a:pt x="193" y="0"/>
                  </a:moveTo>
                  <a:cubicBezTo>
                    <a:pt x="196" y="5"/>
                    <a:pt x="198" y="11"/>
                    <a:pt x="198" y="17"/>
                  </a:cubicBezTo>
                  <a:cubicBezTo>
                    <a:pt x="198" y="28"/>
                    <a:pt x="192" y="38"/>
                    <a:pt x="184" y="44"/>
                  </a:cubicBezTo>
                  <a:cubicBezTo>
                    <a:pt x="179" y="47"/>
                    <a:pt x="173" y="49"/>
                    <a:pt x="166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7" y="49"/>
                    <a:pt x="3" y="49"/>
                    <a:pt x="0" y="48"/>
                  </a:cubicBezTo>
                  <a:cubicBezTo>
                    <a:pt x="7" y="57"/>
                    <a:pt x="19" y="63"/>
                    <a:pt x="32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94" y="63"/>
                    <a:pt x="200" y="61"/>
                    <a:pt x="205" y="58"/>
                  </a:cubicBezTo>
                  <a:cubicBezTo>
                    <a:pt x="213" y="53"/>
                    <a:pt x="219" y="43"/>
                    <a:pt x="219" y="32"/>
                  </a:cubicBezTo>
                  <a:cubicBezTo>
                    <a:pt x="219" y="16"/>
                    <a:pt x="208" y="3"/>
                    <a:pt x="19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3" name="Freeform 485"/>
            <p:cNvSpPr>
              <a:spLocks/>
            </p:cNvSpPr>
            <p:nvPr userDrawn="1"/>
          </p:nvSpPr>
          <p:spPr bwMode="gray">
            <a:xfrm>
              <a:off x="11097989" y="4080954"/>
              <a:ext cx="746354" cy="412050"/>
            </a:xfrm>
            <a:custGeom>
              <a:avLst/>
              <a:gdLst>
                <a:gd name="T0" fmla="*/ 201 w 206"/>
                <a:gd name="T1" fmla="*/ 65 h 114"/>
                <a:gd name="T2" fmla="*/ 197 w 206"/>
                <a:gd name="T3" fmla="*/ 60 h 114"/>
                <a:gd name="T4" fmla="*/ 197 w 206"/>
                <a:gd name="T5" fmla="*/ 57 h 114"/>
                <a:gd name="T6" fmla="*/ 168 w 206"/>
                <a:gd name="T7" fmla="*/ 19 h 114"/>
                <a:gd name="T8" fmla="*/ 157 w 206"/>
                <a:gd name="T9" fmla="*/ 17 h 114"/>
                <a:gd name="T10" fmla="*/ 133 w 206"/>
                <a:gd name="T11" fmla="*/ 25 h 114"/>
                <a:gd name="T12" fmla="*/ 117 w 206"/>
                <a:gd name="T13" fmla="*/ 8 h 114"/>
                <a:gd name="T14" fmla="*/ 107 w 206"/>
                <a:gd name="T15" fmla="*/ 3 h 114"/>
                <a:gd name="T16" fmla="*/ 90 w 206"/>
                <a:gd name="T17" fmla="*/ 0 h 114"/>
                <a:gd name="T18" fmla="*/ 40 w 206"/>
                <a:gd name="T19" fmla="*/ 48 h 114"/>
                <a:gd name="T20" fmla="*/ 40 w 206"/>
                <a:gd name="T21" fmla="*/ 49 h 114"/>
                <a:gd name="T22" fmla="*/ 40 w 206"/>
                <a:gd name="T23" fmla="*/ 49 h 114"/>
                <a:gd name="T24" fmla="*/ 0 w 206"/>
                <a:gd name="T25" fmla="*/ 89 h 114"/>
                <a:gd name="T26" fmla="*/ 8 w 206"/>
                <a:gd name="T27" fmla="*/ 113 h 114"/>
                <a:gd name="T28" fmla="*/ 19 w 206"/>
                <a:gd name="T29" fmla="*/ 114 h 114"/>
                <a:gd name="T30" fmla="*/ 174 w 206"/>
                <a:gd name="T31" fmla="*/ 114 h 114"/>
                <a:gd name="T32" fmla="*/ 192 w 206"/>
                <a:gd name="T33" fmla="*/ 109 h 114"/>
                <a:gd name="T34" fmla="*/ 206 w 206"/>
                <a:gd name="T35" fmla="*/ 82 h 114"/>
                <a:gd name="T36" fmla="*/ 201 w 206"/>
                <a:gd name="T37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114">
                  <a:moveTo>
                    <a:pt x="201" y="65"/>
                  </a:moveTo>
                  <a:cubicBezTo>
                    <a:pt x="200" y="63"/>
                    <a:pt x="198" y="61"/>
                    <a:pt x="197" y="60"/>
                  </a:cubicBezTo>
                  <a:cubicBezTo>
                    <a:pt x="197" y="59"/>
                    <a:pt x="197" y="58"/>
                    <a:pt x="197" y="57"/>
                  </a:cubicBezTo>
                  <a:cubicBezTo>
                    <a:pt x="197" y="39"/>
                    <a:pt x="184" y="23"/>
                    <a:pt x="168" y="19"/>
                  </a:cubicBezTo>
                  <a:cubicBezTo>
                    <a:pt x="164" y="18"/>
                    <a:pt x="161" y="17"/>
                    <a:pt x="157" y="17"/>
                  </a:cubicBezTo>
                  <a:cubicBezTo>
                    <a:pt x="148" y="17"/>
                    <a:pt x="140" y="20"/>
                    <a:pt x="133" y="25"/>
                  </a:cubicBezTo>
                  <a:cubicBezTo>
                    <a:pt x="129" y="18"/>
                    <a:pt x="124" y="12"/>
                    <a:pt x="117" y="8"/>
                  </a:cubicBezTo>
                  <a:cubicBezTo>
                    <a:pt x="114" y="6"/>
                    <a:pt x="110" y="4"/>
                    <a:pt x="107" y="3"/>
                  </a:cubicBezTo>
                  <a:cubicBezTo>
                    <a:pt x="101" y="1"/>
                    <a:pt x="96" y="0"/>
                    <a:pt x="90" y="0"/>
                  </a:cubicBezTo>
                  <a:cubicBezTo>
                    <a:pt x="63" y="0"/>
                    <a:pt x="41" y="21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18" y="49"/>
                    <a:pt x="0" y="67"/>
                    <a:pt x="0" y="89"/>
                  </a:cubicBezTo>
                  <a:cubicBezTo>
                    <a:pt x="0" y="98"/>
                    <a:pt x="3" y="106"/>
                    <a:pt x="8" y="113"/>
                  </a:cubicBezTo>
                  <a:cubicBezTo>
                    <a:pt x="11" y="114"/>
                    <a:pt x="15" y="114"/>
                    <a:pt x="19" y="114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81" y="114"/>
                    <a:pt x="187" y="112"/>
                    <a:pt x="192" y="109"/>
                  </a:cubicBezTo>
                  <a:cubicBezTo>
                    <a:pt x="200" y="103"/>
                    <a:pt x="206" y="93"/>
                    <a:pt x="206" y="82"/>
                  </a:cubicBezTo>
                  <a:cubicBezTo>
                    <a:pt x="206" y="76"/>
                    <a:pt x="204" y="70"/>
                    <a:pt x="201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6" name="Freeform 486"/>
            <p:cNvSpPr>
              <a:spLocks/>
            </p:cNvSpPr>
            <p:nvPr userDrawn="1"/>
          </p:nvSpPr>
          <p:spPr bwMode="gray">
            <a:xfrm>
              <a:off x="7517820" y="4753448"/>
              <a:ext cx="583089" cy="167151"/>
            </a:xfrm>
            <a:custGeom>
              <a:avLst/>
              <a:gdLst>
                <a:gd name="T0" fmla="*/ 142 w 161"/>
                <a:gd name="T1" fmla="*/ 0 h 47"/>
                <a:gd name="T2" fmla="*/ 145 w 161"/>
                <a:gd name="T3" fmla="*/ 13 h 47"/>
                <a:gd name="T4" fmla="*/ 135 w 161"/>
                <a:gd name="T5" fmla="*/ 33 h 47"/>
                <a:gd name="T6" fmla="*/ 122 w 161"/>
                <a:gd name="T7" fmla="*/ 36 h 47"/>
                <a:gd name="T8" fmla="*/ 8 w 161"/>
                <a:gd name="T9" fmla="*/ 36 h 47"/>
                <a:gd name="T10" fmla="*/ 0 w 161"/>
                <a:gd name="T11" fmla="*/ 35 h 47"/>
                <a:gd name="T12" fmla="*/ 23 w 161"/>
                <a:gd name="T13" fmla="*/ 47 h 47"/>
                <a:gd name="T14" fmla="*/ 137 w 161"/>
                <a:gd name="T15" fmla="*/ 47 h 47"/>
                <a:gd name="T16" fmla="*/ 150 w 161"/>
                <a:gd name="T17" fmla="*/ 43 h 47"/>
                <a:gd name="T18" fmla="*/ 161 w 161"/>
                <a:gd name="T19" fmla="*/ 23 h 47"/>
                <a:gd name="T20" fmla="*/ 142 w 161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47">
                  <a:moveTo>
                    <a:pt x="142" y="0"/>
                  </a:moveTo>
                  <a:cubicBezTo>
                    <a:pt x="144" y="4"/>
                    <a:pt x="145" y="8"/>
                    <a:pt x="145" y="13"/>
                  </a:cubicBezTo>
                  <a:cubicBezTo>
                    <a:pt x="145" y="21"/>
                    <a:pt x="141" y="28"/>
                    <a:pt x="135" y="33"/>
                  </a:cubicBezTo>
                  <a:cubicBezTo>
                    <a:pt x="131" y="35"/>
                    <a:pt x="126" y="36"/>
                    <a:pt x="122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6"/>
                    <a:pt x="0" y="35"/>
                  </a:cubicBezTo>
                  <a:cubicBezTo>
                    <a:pt x="5" y="42"/>
                    <a:pt x="14" y="47"/>
                    <a:pt x="23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42" y="47"/>
                    <a:pt x="146" y="45"/>
                    <a:pt x="150" y="43"/>
                  </a:cubicBezTo>
                  <a:cubicBezTo>
                    <a:pt x="156" y="39"/>
                    <a:pt x="161" y="32"/>
                    <a:pt x="161" y="23"/>
                  </a:cubicBezTo>
                  <a:cubicBezTo>
                    <a:pt x="161" y="12"/>
                    <a:pt x="152" y="2"/>
                    <a:pt x="142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7" name="Freeform 487"/>
            <p:cNvSpPr>
              <a:spLocks/>
            </p:cNvSpPr>
            <p:nvPr userDrawn="1"/>
          </p:nvSpPr>
          <p:spPr bwMode="gray">
            <a:xfrm>
              <a:off x="7498383" y="4582410"/>
              <a:ext cx="544217" cy="299318"/>
            </a:xfrm>
            <a:custGeom>
              <a:avLst/>
              <a:gdLst>
                <a:gd name="T0" fmla="*/ 148 w 151"/>
                <a:gd name="T1" fmla="*/ 47 h 83"/>
                <a:gd name="T2" fmla="*/ 144 w 151"/>
                <a:gd name="T3" fmla="*/ 43 h 83"/>
                <a:gd name="T4" fmla="*/ 144 w 151"/>
                <a:gd name="T5" fmla="*/ 41 h 83"/>
                <a:gd name="T6" fmla="*/ 123 w 151"/>
                <a:gd name="T7" fmla="*/ 13 h 83"/>
                <a:gd name="T8" fmla="*/ 115 w 151"/>
                <a:gd name="T9" fmla="*/ 12 h 83"/>
                <a:gd name="T10" fmla="*/ 98 w 151"/>
                <a:gd name="T11" fmla="*/ 18 h 83"/>
                <a:gd name="T12" fmla="*/ 86 w 151"/>
                <a:gd name="T13" fmla="*/ 5 h 83"/>
                <a:gd name="T14" fmla="*/ 78 w 151"/>
                <a:gd name="T15" fmla="*/ 2 h 83"/>
                <a:gd name="T16" fmla="*/ 66 w 151"/>
                <a:gd name="T17" fmla="*/ 0 h 83"/>
                <a:gd name="T18" fmla="*/ 29 w 151"/>
                <a:gd name="T19" fmla="*/ 35 h 83"/>
                <a:gd name="T20" fmla="*/ 29 w 151"/>
                <a:gd name="T21" fmla="*/ 35 h 83"/>
                <a:gd name="T22" fmla="*/ 29 w 151"/>
                <a:gd name="T23" fmla="*/ 35 h 83"/>
                <a:gd name="T24" fmla="*/ 0 w 151"/>
                <a:gd name="T25" fmla="*/ 65 h 83"/>
                <a:gd name="T26" fmla="*/ 6 w 151"/>
                <a:gd name="T27" fmla="*/ 82 h 83"/>
                <a:gd name="T28" fmla="*/ 14 w 151"/>
                <a:gd name="T29" fmla="*/ 83 h 83"/>
                <a:gd name="T30" fmla="*/ 128 w 151"/>
                <a:gd name="T31" fmla="*/ 83 h 83"/>
                <a:gd name="T32" fmla="*/ 141 w 151"/>
                <a:gd name="T33" fmla="*/ 80 h 83"/>
                <a:gd name="T34" fmla="*/ 151 w 151"/>
                <a:gd name="T35" fmla="*/ 60 h 83"/>
                <a:gd name="T36" fmla="*/ 148 w 151"/>
                <a:gd name="T37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83">
                  <a:moveTo>
                    <a:pt x="148" y="47"/>
                  </a:moveTo>
                  <a:cubicBezTo>
                    <a:pt x="147" y="46"/>
                    <a:pt x="146" y="45"/>
                    <a:pt x="144" y="43"/>
                  </a:cubicBezTo>
                  <a:cubicBezTo>
                    <a:pt x="144" y="43"/>
                    <a:pt x="144" y="42"/>
                    <a:pt x="144" y="41"/>
                  </a:cubicBezTo>
                  <a:cubicBezTo>
                    <a:pt x="144" y="28"/>
                    <a:pt x="135" y="17"/>
                    <a:pt x="123" y="13"/>
                  </a:cubicBezTo>
                  <a:cubicBezTo>
                    <a:pt x="120" y="13"/>
                    <a:pt x="118" y="12"/>
                    <a:pt x="115" y="12"/>
                  </a:cubicBezTo>
                  <a:cubicBezTo>
                    <a:pt x="109" y="12"/>
                    <a:pt x="103" y="14"/>
                    <a:pt x="98" y="18"/>
                  </a:cubicBezTo>
                  <a:cubicBezTo>
                    <a:pt x="95" y="13"/>
                    <a:pt x="91" y="8"/>
                    <a:pt x="86" y="5"/>
                  </a:cubicBezTo>
                  <a:cubicBezTo>
                    <a:pt x="83" y="4"/>
                    <a:pt x="81" y="3"/>
                    <a:pt x="78" y="2"/>
                  </a:cubicBezTo>
                  <a:cubicBezTo>
                    <a:pt x="74" y="0"/>
                    <a:pt x="70" y="0"/>
                    <a:pt x="66" y="0"/>
                  </a:cubicBezTo>
                  <a:cubicBezTo>
                    <a:pt x="46" y="0"/>
                    <a:pt x="30" y="1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13" y="35"/>
                    <a:pt x="0" y="48"/>
                    <a:pt x="0" y="65"/>
                  </a:cubicBezTo>
                  <a:cubicBezTo>
                    <a:pt x="0" y="71"/>
                    <a:pt x="2" y="77"/>
                    <a:pt x="6" y="82"/>
                  </a:cubicBezTo>
                  <a:cubicBezTo>
                    <a:pt x="8" y="83"/>
                    <a:pt x="11" y="83"/>
                    <a:pt x="14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2" y="83"/>
                    <a:pt x="137" y="82"/>
                    <a:pt x="141" y="80"/>
                  </a:cubicBezTo>
                  <a:cubicBezTo>
                    <a:pt x="147" y="75"/>
                    <a:pt x="151" y="68"/>
                    <a:pt x="151" y="60"/>
                  </a:cubicBezTo>
                  <a:cubicBezTo>
                    <a:pt x="151" y="55"/>
                    <a:pt x="150" y="51"/>
                    <a:pt x="14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8" name="Freeform 488"/>
            <p:cNvSpPr>
              <a:spLocks/>
            </p:cNvSpPr>
            <p:nvPr userDrawn="1"/>
          </p:nvSpPr>
          <p:spPr bwMode="gray">
            <a:xfrm>
              <a:off x="8186430" y="2327797"/>
              <a:ext cx="462586" cy="136053"/>
            </a:xfrm>
            <a:custGeom>
              <a:avLst/>
              <a:gdLst>
                <a:gd name="T0" fmla="*/ 113 w 128"/>
                <a:gd name="T1" fmla="*/ 0 h 37"/>
                <a:gd name="T2" fmla="*/ 116 w 128"/>
                <a:gd name="T3" fmla="*/ 10 h 37"/>
                <a:gd name="T4" fmla="*/ 108 w 128"/>
                <a:gd name="T5" fmla="*/ 26 h 37"/>
                <a:gd name="T6" fmla="*/ 97 w 128"/>
                <a:gd name="T7" fmla="*/ 29 h 37"/>
                <a:gd name="T8" fmla="*/ 6 w 128"/>
                <a:gd name="T9" fmla="*/ 29 h 37"/>
                <a:gd name="T10" fmla="*/ 0 w 128"/>
                <a:gd name="T11" fmla="*/ 28 h 37"/>
                <a:gd name="T12" fmla="*/ 19 w 128"/>
                <a:gd name="T13" fmla="*/ 37 h 37"/>
                <a:gd name="T14" fmla="*/ 110 w 128"/>
                <a:gd name="T15" fmla="*/ 37 h 37"/>
                <a:gd name="T16" fmla="*/ 120 w 128"/>
                <a:gd name="T17" fmla="*/ 34 h 37"/>
                <a:gd name="T18" fmla="*/ 128 w 128"/>
                <a:gd name="T19" fmla="*/ 19 h 37"/>
                <a:gd name="T20" fmla="*/ 113 w 128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37">
                  <a:moveTo>
                    <a:pt x="113" y="0"/>
                  </a:moveTo>
                  <a:cubicBezTo>
                    <a:pt x="115" y="3"/>
                    <a:pt x="116" y="7"/>
                    <a:pt x="116" y="10"/>
                  </a:cubicBezTo>
                  <a:cubicBezTo>
                    <a:pt x="116" y="17"/>
                    <a:pt x="113" y="23"/>
                    <a:pt x="108" y="26"/>
                  </a:cubicBezTo>
                  <a:cubicBezTo>
                    <a:pt x="105" y="28"/>
                    <a:pt x="101" y="29"/>
                    <a:pt x="9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9"/>
                    <a:pt x="2" y="29"/>
                    <a:pt x="0" y="28"/>
                  </a:cubicBezTo>
                  <a:cubicBezTo>
                    <a:pt x="4" y="34"/>
                    <a:pt x="11" y="37"/>
                    <a:pt x="19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4" y="37"/>
                    <a:pt x="117" y="36"/>
                    <a:pt x="120" y="34"/>
                  </a:cubicBezTo>
                  <a:cubicBezTo>
                    <a:pt x="125" y="31"/>
                    <a:pt x="128" y="25"/>
                    <a:pt x="128" y="19"/>
                  </a:cubicBezTo>
                  <a:cubicBezTo>
                    <a:pt x="128" y="9"/>
                    <a:pt x="122" y="2"/>
                    <a:pt x="113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309" name="Freeform 489"/>
            <p:cNvSpPr>
              <a:spLocks/>
            </p:cNvSpPr>
            <p:nvPr userDrawn="1"/>
          </p:nvSpPr>
          <p:spPr bwMode="gray">
            <a:xfrm>
              <a:off x="8166993" y="2191743"/>
              <a:ext cx="439261" cy="241010"/>
            </a:xfrm>
            <a:custGeom>
              <a:avLst/>
              <a:gdLst>
                <a:gd name="T0" fmla="*/ 118 w 121"/>
                <a:gd name="T1" fmla="*/ 38 h 67"/>
                <a:gd name="T2" fmla="*/ 116 w 121"/>
                <a:gd name="T3" fmla="*/ 35 h 67"/>
                <a:gd name="T4" fmla="*/ 116 w 121"/>
                <a:gd name="T5" fmla="*/ 33 h 67"/>
                <a:gd name="T6" fmla="*/ 99 w 121"/>
                <a:gd name="T7" fmla="*/ 11 h 67"/>
                <a:gd name="T8" fmla="*/ 92 w 121"/>
                <a:gd name="T9" fmla="*/ 10 h 67"/>
                <a:gd name="T10" fmla="*/ 78 w 121"/>
                <a:gd name="T11" fmla="*/ 15 h 67"/>
                <a:gd name="T12" fmla="*/ 69 w 121"/>
                <a:gd name="T13" fmla="*/ 5 h 67"/>
                <a:gd name="T14" fmla="*/ 63 w 121"/>
                <a:gd name="T15" fmla="*/ 2 h 67"/>
                <a:gd name="T16" fmla="*/ 53 w 121"/>
                <a:gd name="T17" fmla="*/ 0 h 67"/>
                <a:gd name="T18" fmla="*/ 24 w 121"/>
                <a:gd name="T19" fmla="*/ 28 h 67"/>
                <a:gd name="T20" fmla="*/ 24 w 121"/>
                <a:gd name="T21" fmla="*/ 29 h 67"/>
                <a:gd name="T22" fmla="*/ 24 w 121"/>
                <a:gd name="T23" fmla="*/ 29 h 67"/>
                <a:gd name="T24" fmla="*/ 0 w 121"/>
                <a:gd name="T25" fmla="*/ 52 h 67"/>
                <a:gd name="T26" fmla="*/ 5 w 121"/>
                <a:gd name="T27" fmla="*/ 66 h 67"/>
                <a:gd name="T28" fmla="*/ 11 w 121"/>
                <a:gd name="T29" fmla="*/ 67 h 67"/>
                <a:gd name="T30" fmla="*/ 102 w 121"/>
                <a:gd name="T31" fmla="*/ 67 h 67"/>
                <a:gd name="T32" fmla="*/ 113 w 121"/>
                <a:gd name="T33" fmla="*/ 64 h 67"/>
                <a:gd name="T34" fmla="*/ 121 w 121"/>
                <a:gd name="T35" fmla="*/ 48 h 67"/>
                <a:gd name="T36" fmla="*/ 118 w 121"/>
                <a:gd name="T37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67">
                  <a:moveTo>
                    <a:pt x="118" y="38"/>
                  </a:moveTo>
                  <a:cubicBezTo>
                    <a:pt x="117" y="37"/>
                    <a:pt x="117" y="36"/>
                    <a:pt x="116" y="35"/>
                  </a:cubicBezTo>
                  <a:cubicBezTo>
                    <a:pt x="116" y="34"/>
                    <a:pt x="116" y="34"/>
                    <a:pt x="116" y="33"/>
                  </a:cubicBezTo>
                  <a:cubicBezTo>
                    <a:pt x="116" y="23"/>
                    <a:pt x="108" y="14"/>
                    <a:pt x="99" y="11"/>
                  </a:cubicBezTo>
                  <a:cubicBezTo>
                    <a:pt x="97" y="10"/>
                    <a:pt x="95" y="10"/>
                    <a:pt x="92" y="10"/>
                  </a:cubicBezTo>
                  <a:cubicBezTo>
                    <a:pt x="87" y="10"/>
                    <a:pt x="82" y="12"/>
                    <a:pt x="78" y="15"/>
                  </a:cubicBezTo>
                  <a:cubicBezTo>
                    <a:pt x="76" y="10"/>
                    <a:pt x="73" y="7"/>
                    <a:pt x="69" y="5"/>
                  </a:cubicBezTo>
                  <a:cubicBezTo>
                    <a:pt x="67" y="3"/>
                    <a:pt x="65" y="2"/>
                    <a:pt x="63" y="2"/>
                  </a:cubicBezTo>
                  <a:cubicBezTo>
                    <a:pt x="60" y="1"/>
                    <a:pt x="57" y="0"/>
                    <a:pt x="53" y="0"/>
                  </a:cubicBezTo>
                  <a:cubicBezTo>
                    <a:pt x="37" y="0"/>
                    <a:pt x="25" y="12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11" y="29"/>
                    <a:pt x="0" y="39"/>
                    <a:pt x="0" y="52"/>
                  </a:cubicBezTo>
                  <a:cubicBezTo>
                    <a:pt x="0" y="57"/>
                    <a:pt x="2" y="62"/>
                    <a:pt x="5" y="66"/>
                  </a:cubicBezTo>
                  <a:cubicBezTo>
                    <a:pt x="7" y="67"/>
                    <a:pt x="9" y="67"/>
                    <a:pt x="11" y="67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6" y="67"/>
                    <a:pt x="110" y="66"/>
                    <a:pt x="113" y="64"/>
                  </a:cubicBezTo>
                  <a:cubicBezTo>
                    <a:pt x="118" y="61"/>
                    <a:pt x="121" y="55"/>
                    <a:pt x="121" y="48"/>
                  </a:cubicBezTo>
                  <a:cubicBezTo>
                    <a:pt x="121" y="45"/>
                    <a:pt x="120" y="41"/>
                    <a:pt x="11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69094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56581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3ACEF5-93A4-452F-A833-13A15FE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0308" y="1437483"/>
            <a:ext cx="5120640" cy="1612749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66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9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463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83056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75760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10246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70274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50286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6312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5212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9266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2551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611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300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692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04602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91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63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69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0951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EFBED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B2641"/>
              </a:buClr>
              <a:buSzPts val="2800"/>
              <a:buNone/>
              <a:defRPr>
                <a:solidFill>
                  <a:srgbClr val="1B264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98" lvl="0" indent="-457124">
              <a:spcBef>
                <a:spcPts val="0"/>
              </a:spcBef>
              <a:spcAft>
                <a:spcPts val="0"/>
              </a:spcAft>
              <a:buClr>
                <a:srgbClr val="1B2641"/>
              </a:buClr>
              <a:buSzPts val="1800"/>
              <a:buChar char="●"/>
              <a:defRPr>
                <a:solidFill>
                  <a:srgbClr val="1B2641"/>
                </a:solidFill>
              </a:defRPr>
            </a:lvl1pPr>
            <a:lvl2pPr marL="1218996" lvl="1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○"/>
              <a:defRPr>
                <a:solidFill>
                  <a:srgbClr val="1B2641"/>
                </a:solidFill>
              </a:defRPr>
            </a:lvl2pPr>
            <a:lvl3pPr marL="1828494" lvl="2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■"/>
              <a:defRPr>
                <a:solidFill>
                  <a:srgbClr val="1B2641"/>
                </a:solidFill>
              </a:defRPr>
            </a:lvl3pPr>
            <a:lvl4pPr marL="2437991" lvl="3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●"/>
              <a:defRPr>
                <a:solidFill>
                  <a:srgbClr val="1B2641"/>
                </a:solidFill>
              </a:defRPr>
            </a:lvl4pPr>
            <a:lvl5pPr marL="3047489" lvl="4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○"/>
              <a:defRPr>
                <a:solidFill>
                  <a:srgbClr val="1B2641"/>
                </a:solidFill>
              </a:defRPr>
            </a:lvl5pPr>
            <a:lvl6pPr marL="3656988" lvl="5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■"/>
              <a:defRPr>
                <a:solidFill>
                  <a:srgbClr val="1B2641"/>
                </a:solidFill>
              </a:defRPr>
            </a:lvl6pPr>
            <a:lvl7pPr marL="4266485" lvl="6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●"/>
              <a:defRPr>
                <a:solidFill>
                  <a:srgbClr val="1B2641"/>
                </a:solidFill>
              </a:defRPr>
            </a:lvl7pPr>
            <a:lvl8pPr marL="4875983" lvl="7" indent="-42326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400"/>
              <a:buChar char="○"/>
              <a:defRPr>
                <a:solidFill>
                  <a:srgbClr val="1B2641"/>
                </a:solidFill>
              </a:defRPr>
            </a:lvl8pPr>
            <a:lvl9pPr marL="5485481" lvl="8" indent="-423262">
              <a:spcBef>
                <a:spcPts val="2133"/>
              </a:spcBef>
              <a:spcAft>
                <a:spcPts val="2133"/>
              </a:spcAft>
              <a:buClr>
                <a:srgbClr val="1B2641"/>
              </a:buClr>
              <a:buSzPts val="1400"/>
              <a:buChar char="■"/>
              <a:defRPr>
                <a:solidFill>
                  <a:srgbClr val="1B264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3073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rgbClr val="FEFBE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B2641"/>
              </a:buClr>
              <a:buSzPts val="2800"/>
              <a:buNone/>
              <a:defRPr>
                <a:solidFill>
                  <a:srgbClr val="1B264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98" lvl="0" indent="-423262">
              <a:spcBef>
                <a:spcPts val="0"/>
              </a:spcBef>
              <a:spcAft>
                <a:spcPts val="0"/>
              </a:spcAft>
              <a:buClr>
                <a:srgbClr val="1B2641"/>
              </a:buClr>
              <a:buSzPts val="1400"/>
              <a:buChar char="●"/>
              <a:defRPr sz="1866">
                <a:solidFill>
                  <a:srgbClr val="1B2641"/>
                </a:solidFill>
              </a:defRPr>
            </a:lvl1pPr>
            <a:lvl2pPr marL="1218996" lvl="1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2pPr>
            <a:lvl3pPr marL="1828494" lvl="2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3pPr>
            <a:lvl4pPr marL="2437991" lvl="3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●"/>
              <a:defRPr sz="1600">
                <a:solidFill>
                  <a:srgbClr val="1B2641"/>
                </a:solidFill>
              </a:defRPr>
            </a:lvl4pPr>
            <a:lvl5pPr marL="3047489" lvl="4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5pPr>
            <a:lvl6pPr marL="3656988" lvl="5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6pPr>
            <a:lvl7pPr marL="4266485" lvl="6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●"/>
              <a:defRPr sz="1600">
                <a:solidFill>
                  <a:srgbClr val="1B2641"/>
                </a:solidFill>
              </a:defRPr>
            </a:lvl7pPr>
            <a:lvl8pPr marL="4875983" lvl="7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8pPr>
            <a:lvl9pPr marL="5485481" lvl="8" indent="-406332">
              <a:spcBef>
                <a:spcPts val="2133"/>
              </a:spcBef>
              <a:spcAft>
                <a:spcPts val="2133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98" lvl="0" indent="-423262">
              <a:spcBef>
                <a:spcPts val="0"/>
              </a:spcBef>
              <a:spcAft>
                <a:spcPts val="0"/>
              </a:spcAft>
              <a:buClr>
                <a:srgbClr val="1B2641"/>
              </a:buClr>
              <a:buSzPts val="1400"/>
              <a:buChar char="●"/>
              <a:defRPr sz="1866">
                <a:solidFill>
                  <a:srgbClr val="1B2641"/>
                </a:solidFill>
              </a:defRPr>
            </a:lvl1pPr>
            <a:lvl2pPr marL="1218996" lvl="1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2pPr>
            <a:lvl3pPr marL="1828494" lvl="2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3pPr>
            <a:lvl4pPr marL="2437991" lvl="3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●"/>
              <a:defRPr sz="1600">
                <a:solidFill>
                  <a:srgbClr val="1B2641"/>
                </a:solidFill>
              </a:defRPr>
            </a:lvl4pPr>
            <a:lvl5pPr marL="3047489" lvl="4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5pPr>
            <a:lvl6pPr marL="3656988" lvl="5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6pPr>
            <a:lvl7pPr marL="4266485" lvl="6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●"/>
              <a:defRPr sz="1600">
                <a:solidFill>
                  <a:srgbClr val="1B2641"/>
                </a:solidFill>
              </a:defRPr>
            </a:lvl7pPr>
            <a:lvl8pPr marL="4875983" lvl="7" indent="-406332">
              <a:spcBef>
                <a:spcPts val="2133"/>
              </a:spcBef>
              <a:spcAft>
                <a:spcPts val="0"/>
              </a:spcAft>
              <a:buClr>
                <a:srgbClr val="1B2641"/>
              </a:buClr>
              <a:buSzPts val="1200"/>
              <a:buChar char="○"/>
              <a:defRPr sz="1600">
                <a:solidFill>
                  <a:srgbClr val="1B2641"/>
                </a:solidFill>
              </a:defRPr>
            </a:lvl8pPr>
            <a:lvl9pPr marL="5485481" lvl="8" indent="-406332">
              <a:spcBef>
                <a:spcPts val="2133"/>
              </a:spcBef>
              <a:spcAft>
                <a:spcPts val="2133"/>
              </a:spcAft>
              <a:buClr>
                <a:srgbClr val="1B2641"/>
              </a:buClr>
              <a:buSzPts val="1200"/>
              <a:buChar char="■"/>
              <a:defRPr sz="1600">
                <a:solidFill>
                  <a:srgbClr val="1B264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793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79942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88104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274" name="Group 273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5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6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7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278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279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grpSp>
          <p:nvGrpSpPr>
            <p:cNvPr id="280" name="Group 279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300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1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2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 dirty="0"/>
              </a:p>
            </p:txBody>
          </p:sp>
          <p:sp>
            <p:nvSpPr>
              <p:cNvPr id="303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4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305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3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4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5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6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7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8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89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0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1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2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3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4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5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6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7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8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99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282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191314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8.emf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78934" y="476253"/>
            <a:ext cx="106320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778934" y="1435506"/>
            <a:ext cx="1063201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4" name="NEW Brand Colors 2018">
            <a:extLst>
              <a:ext uri="{FF2B5EF4-FFF2-40B4-BE49-F238E27FC236}">
                <a16:creationId xmlns:a16="http://schemas.microsoft.com/office/drawing/2014/main" id="{081235F6-3889-46A7-9F4E-F9186F5725A8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496017" y="2780526"/>
            <a:ext cx="6858000" cy="1296949"/>
          </a:xfrm>
          <a:prstGeom prst="rect">
            <a:avLst/>
          </a:prstGeom>
        </p:spPr>
      </p:pic>
      <p:grpSp>
        <p:nvGrpSpPr>
          <p:cNvPr id="34" name="Grid" hidden="1">
            <a:extLst>
              <a:ext uri="{FF2B5EF4-FFF2-40B4-BE49-F238E27FC236}">
                <a16:creationId xmlns:a16="http://schemas.microsoft.com/office/drawing/2014/main" id="{E0D44F23-88E3-4012-B732-BF79250BB7F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63DFB1-3137-4D5A-B7A1-C55D205AB3B3}"/>
                </a:ext>
              </a:extLst>
            </p:cNvPr>
            <p:cNvCxnSpPr/>
            <p:nvPr/>
          </p:nvCxnSpPr>
          <p:spPr>
            <a:xfrm>
              <a:off x="0" y="29260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7FC59D-EEB8-4B4E-B227-A03E6BA408AC}"/>
                </a:ext>
              </a:extLst>
            </p:cNvPr>
            <p:cNvCxnSpPr/>
            <p:nvPr/>
          </p:nvCxnSpPr>
          <p:spPr>
            <a:xfrm>
              <a:off x="0" y="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749465-CD14-4325-A40E-4BE1BC186913}"/>
                </a:ext>
              </a:extLst>
            </p:cNvPr>
            <p:cNvCxnSpPr/>
            <p:nvPr/>
          </p:nvCxnSpPr>
          <p:spPr>
            <a:xfrm>
              <a:off x="0" y="585216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E24D7-6B88-4640-A1F8-56FB8DA123CF}"/>
                </a:ext>
              </a:extLst>
            </p:cNvPr>
            <p:cNvCxnSpPr/>
            <p:nvPr/>
          </p:nvCxnSpPr>
          <p:spPr>
            <a:xfrm>
              <a:off x="0" y="6272784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B4206-AC4C-44AD-A61D-C64585B8718D}"/>
                </a:ext>
              </a:extLst>
            </p:cNvPr>
            <p:cNvCxnSpPr/>
            <p:nvPr/>
          </p:nvCxnSpPr>
          <p:spPr>
            <a:xfrm>
              <a:off x="0" y="656539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D33E3B-598C-4152-A109-767CA4026AFF}"/>
                </a:ext>
              </a:extLst>
            </p:cNvPr>
            <p:cNvCxnSpPr/>
            <p:nvPr/>
          </p:nvCxnSpPr>
          <p:spPr>
            <a:xfrm>
              <a:off x="0" y="685800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E6D5C-C985-46E9-BBBB-6E8C11B87C8B}"/>
                </a:ext>
              </a:extLst>
            </p:cNvPr>
            <p:cNvCxnSpPr/>
            <p:nvPr/>
          </p:nvCxnSpPr>
          <p:spPr>
            <a:xfrm>
              <a:off x="0" y="87782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537872-275D-46DA-BE4B-35F98A7E23D9}"/>
                </a:ext>
              </a:extLst>
            </p:cNvPr>
            <p:cNvCxnSpPr/>
            <p:nvPr/>
          </p:nvCxnSpPr>
          <p:spPr>
            <a:xfrm>
              <a:off x="0" y="117043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B809D-3BD7-4740-B43C-87DEAB995181}"/>
                </a:ext>
              </a:extLst>
            </p:cNvPr>
            <p:cNvCxnSpPr/>
            <p:nvPr/>
          </p:nvCxnSpPr>
          <p:spPr>
            <a:xfrm>
              <a:off x="0" y="146304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0DE340-F3C6-446C-9656-FC3F7331A02A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79FCAF-696D-459F-8DC7-60C6FC6B8C7F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73C172-0798-4D71-B9CC-81C2255D9A9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F688EA-449D-4B56-BED0-ED77B0A3FD50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EAD8F-6B08-4E0A-B4F8-F6A245136F43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B7F0B6-A9EF-40C4-96BE-846A2DD02DB4}"/>
                </a:ext>
              </a:extLst>
            </p:cNvPr>
            <p:cNvCxnSpPr/>
            <p:nvPr/>
          </p:nvCxnSpPr>
          <p:spPr>
            <a:xfrm>
              <a:off x="7973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50C83F-8A41-41C3-976D-DD6BFAA277ED}"/>
                </a:ext>
              </a:extLst>
            </p:cNvPr>
            <p:cNvCxnSpPr/>
            <p:nvPr/>
          </p:nvCxnSpPr>
          <p:spPr>
            <a:xfrm>
              <a:off x="8558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9A6CCC-E11D-4D98-8835-3D79EC51D616}"/>
                </a:ext>
              </a:extLst>
            </p:cNvPr>
            <p:cNvCxnSpPr/>
            <p:nvPr/>
          </p:nvCxnSpPr>
          <p:spPr>
            <a:xfrm>
              <a:off x="8266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68F274-9627-4FF8-9DC4-B233456D1C6C}"/>
                </a:ext>
              </a:extLst>
            </p:cNvPr>
            <p:cNvCxnSpPr/>
            <p:nvPr/>
          </p:nvCxnSpPr>
          <p:spPr>
            <a:xfrm>
              <a:off x="8851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09279B-21AF-4FFB-9E89-38786771D50F}"/>
                </a:ext>
              </a:extLst>
            </p:cNvPr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A4311A-A27E-4DFC-8004-423DEEDBB1E7}"/>
                </a:ext>
              </a:extLst>
            </p:cNvPr>
            <p:cNvCxnSpPr/>
            <p:nvPr userDrawn="1"/>
          </p:nvCxnSpPr>
          <p:spPr>
            <a:xfrm>
              <a:off x="0" y="175564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BD66B6-E5B8-4436-BD02-DE1681BA99C3}"/>
                </a:ext>
              </a:extLst>
            </p:cNvPr>
            <p:cNvCxnSpPr/>
            <p:nvPr userDrawn="1"/>
          </p:nvCxnSpPr>
          <p:spPr>
            <a:xfrm>
              <a:off x="0" y="204825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02102-C25C-4378-B22E-1B9E6AD28B84}"/>
                </a:ext>
              </a:extLst>
            </p:cNvPr>
            <p:cNvCxnSpPr/>
            <p:nvPr userDrawn="1"/>
          </p:nvCxnSpPr>
          <p:spPr>
            <a:xfrm>
              <a:off x="0" y="234086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285F75-F404-44CD-803E-358A74C5506A}"/>
                </a:ext>
              </a:extLst>
            </p:cNvPr>
            <p:cNvCxnSpPr/>
            <p:nvPr userDrawn="1"/>
          </p:nvCxnSpPr>
          <p:spPr>
            <a:xfrm>
              <a:off x="0" y="263347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66CF8D-9AA7-4739-AA5B-CBD92DBDB678}"/>
                </a:ext>
              </a:extLst>
            </p:cNvPr>
            <p:cNvCxnSpPr/>
            <p:nvPr userDrawn="1"/>
          </p:nvCxnSpPr>
          <p:spPr>
            <a:xfrm>
              <a:off x="0" y="292608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A5C448-09C5-4C84-B819-8C8CB7DE97B3}"/>
                </a:ext>
              </a:extLst>
            </p:cNvPr>
            <p:cNvCxnSpPr/>
            <p:nvPr userDrawn="1"/>
          </p:nvCxnSpPr>
          <p:spPr>
            <a:xfrm>
              <a:off x="0" y="321868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126530-98D9-4173-AB7F-3F016FE6D4E1}"/>
                </a:ext>
              </a:extLst>
            </p:cNvPr>
            <p:cNvCxnSpPr/>
            <p:nvPr userDrawn="1"/>
          </p:nvCxnSpPr>
          <p:spPr>
            <a:xfrm>
              <a:off x="0" y="351129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DD54AF-7CB6-4DD7-869D-B33B6A5140D3}"/>
                </a:ext>
              </a:extLst>
            </p:cNvPr>
            <p:cNvCxnSpPr/>
            <p:nvPr userDrawn="1"/>
          </p:nvCxnSpPr>
          <p:spPr>
            <a:xfrm>
              <a:off x="0" y="380390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D90DE93-3FA0-4244-9EBC-F4E34DC821C9}"/>
                </a:ext>
              </a:extLst>
            </p:cNvPr>
            <p:cNvCxnSpPr/>
            <p:nvPr userDrawn="1"/>
          </p:nvCxnSpPr>
          <p:spPr>
            <a:xfrm>
              <a:off x="0" y="409651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410FB8-4257-4D2A-BEA2-0B3F4AB5A707}"/>
                </a:ext>
              </a:extLst>
            </p:cNvPr>
            <p:cNvCxnSpPr/>
            <p:nvPr userDrawn="1"/>
          </p:nvCxnSpPr>
          <p:spPr>
            <a:xfrm>
              <a:off x="0" y="438912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25F6D4-B01D-45B8-8C11-D64B4637889A}"/>
                </a:ext>
              </a:extLst>
            </p:cNvPr>
            <p:cNvCxnSpPr/>
            <p:nvPr userDrawn="1"/>
          </p:nvCxnSpPr>
          <p:spPr>
            <a:xfrm>
              <a:off x="0" y="468172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C981B0-B5E4-428B-86FB-600B7E336C2C}"/>
                </a:ext>
              </a:extLst>
            </p:cNvPr>
            <p:cNvCxnSpPr/>
            <p:nvPr userDrawn="1"/>
          </p:nvCxnSpPr>
          <p:spPr>
            <a:xfrm>
              <a:off x="0" y="497433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C38D28-82EF-4ECD-A68C-5A878704197D}"/>
                </a:ext>
              </a:extLst>
            </p:cNvPr>
            <p:cNvCxnSpPr/>
            <p:nvPr userDrawn="1"/>
          </p:nvCxnSpPr>
          <p:spPr>
            <a:xfrm>
              <a:off x="0" y="526694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DEC99B3-A15D-4751-A781-9703CB287103}"/>
                </a:ext>
              </a:extLst>
            </p:cNvPr>
            <p:cNvCxnSpPr/>
            <p:nvPr userDrawn="1"/>
          </p:nvCxnSpPr>
          <p:spPr>
            <a:xfrm>
              <a:off x="0" y="555955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C86158-586A-4DCE-9C20-B4F1C68CA055}"/>
                </a:ext>
              </a:extLst>
            </p:cNvPr>
            <p:cNvCxnSpPr/>
            <p:nvPr userDrawn="1"/>
          </p:nvCxnSpPr>
          <p:spPr>
            <a:xfrm>
              <a:off x="0" y="585216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80288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90144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  <p:sldLayoutId id="2147484688" r:id="rId13"/>
    <p:sldLayoutId id="2147484689" r:id="rId14"/>
    <p:sldLayoutId id="2147484690" r:id="rId15"/>
    <p:sldLayoutId id="2147484691" r:id="rId16"/>
    <p:sldLayoutId id="2147484692" r:id="rId17"/>
    <p:sldLayoutId id="2147484693" r:id="rId18"/>
    <p:sldLayoutId id="2147484694" r:id="rId19"/>
    <p:sldLayoutId id="2147484695" r:id="rId20"/>
    <p:sldLayoutId id="2147484696" r:id="rId21"/>
    <p:sldLayoutId id="2147484697" r:id="rId22"/>
    <p:sldLayoutId id="2147484698" r:id="rId23"/>
    <p:sldLayoutId id="2147484699" r:id="rId24"/>
    <p:sldLayoutId id="2147484728" r:id="rId25"/>
    <p:sldLayoutId id="2147484729" r:id="rId26"/>
  </p:sldLayoutIdLst>
  <p:transition>
    <p:fade/>
  </p:transition>
  <p:hf sldNum="0"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200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491" userDrawn="1">
          <p15:clr>
            <a:srgbClr val="C35EA4"/>
          </p15:clr>
        </p15:guide>
        <p15:guide id="17" pos="7188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244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3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78934" y="476253"/>
            <a:ext cx="1063201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778934" y="1435506"/>
            <a:ext cx="1063201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4" name="NEW Brand Colors 2018">
            <a:extLst>
              <a:ext uri="{FF2B5EF4-FFF2-40B4-BE49-F238E27FC236}">
                <a16:creationId xmlns:a16="http://schemas.microsoft.com/office/drawing/2014/main" id="{081235F6-3889-46A7-9F4E-F9186F5725A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96017" y="2780526"/>
            <a:ext cx="6858000" cy="1296949"/>
          </a:xfrm>
          <a:prstGeom prst="rect">
            <a:avLst/>
          </a:prstGeom>
        </p:spPr>
      </p:pic>
      <p:grpSp>
        <p:nvGrpSpPr>
          <p:cNvPr id="34" name="Grid" hidden="1">
            <a:extLst>
              <a:ext uri="{FF2B5EF4-FFF2-40B4-BE49-F238E27FC236}">
                <a16:creationId xmlns:a16="http://schemas.microsoft.com/office/drawing/2014/main" id="{E0D44F23-88E3-4012-B732-BF79250BB7F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63DFB1-3137-4D5A-B7A1-C55D205AB3B3}"/>
                </a:ext>
              </a:extLst>
            </p:cNvPr>
            <p:cNvCxnSpPr/>
            <p:nvPr/>
          </p:nvCxnSpPr>
          <p:spPr>
            <a:xfrm>
              <a:off x="0" y="29260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7FC59D-EEB8-4B4E-B227-A03E6BA408AC}"/>
                </a:ext>
              </a:extLst>
            </p:cNvPr>
            <p:cNvCxnSpPr/>
            <p:nvPr/>
          </p:nvCxnSpPr>
          <p:spPr>
            <a:xfrm>
              <a:off x="0" y="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749465-CD14-4325-A40E-4BE1BC186913}"/>
                </a:ext>
              </a:extLst>
            </p:cNvPr>
            <p:cNvCxnSpPr/>
            <p:nvPr/>
          </p:nvCxnSpPr>
          <p:spPr>
            <a:xfrm>
              <a:off x="0" y="585216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8E24D7-6B88-4640-A1F8-56FB8DA123CF}"/>
                </a:ext>
              </a:extLst>
            </p:cNvPr>
            <p:cNvCxnSpPr/>
            <p:nvPr/>
          </p:nvCxnSpPr>
          <p:spPr>
            <a:xfrm>
              <a:off x="0" y="6272784"/>
              <a:ext cx="9144000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10B4206-AC4C-44AD-A61D-C64585B8718D}"/>
                </a:ext>
              </a:extLst>
            </p:cNvPr>
            <p:cNvCxnSpPr/>
            <p:nvPr/>
          </p:nvCxnSpPr>
          <p:spPr>
            <a:xfrm>
              <a:off x="0" y="656539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8D33E3B-598C-4152-A109-767CA4026AFF}"/>
                </a:ext>
              </a:extLst>
            </p:cNvPr>
            <p:cNvCxnSpPr/>
            <p:nvPr/>
          </p:nvCxnSpPr>
          <p:spPr>
            <a:xfrm>
              <a:off x="0" y="685800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E6D5C-C985-46E9-BBBB-6E8C11B87C8B}"/>
                </a:ext>
              </a:extLst>
            </p:cNvPr>
            <p:cNvCxnSpPr/>
            <p:nvPr/>
          </p:nvCxnSpPr>
          <p:spPr>
            <a:xfrm>
              <a:off x="0" y="87782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5537872-275D-46DA-BE4B-35F98A7E23D9}"/>
                </a:ext>
              </a:extLst>
            </p:cNvPr>
            <p:cNvCxnSpPr/>
            <p:nvPr/>
          </p:nvCxnSpPr>
          <p:spPr>
            <a:xfrm>
              <a:off x="0" y="117043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0B809D-3BD7-4740-B43C-87DEAB995181}"/>
                </a:ext>
              </a:extLst>
            </p:cNvPr>
            <p:cNvCxnSpPr/>
            <p:nvPr/>
          </p:nvCxnSpPr>
          <p:spPr>
            <a:xfrm>
              <a:off x="0" y="146304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0DE340-F3C6-446C-9656-FC3F7331A02A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A79FCAF-696D-459F-8DC7-60C6FC6B8C7F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73C172-0798-4D71-B9CC-81C2255D9A9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F688EA-449D-4B56-BED0-ED77B0A3FD50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EAD8F-6B08-4E0A-B4F8-F6A245136F43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B7F0B6-A9EF-40C4-96BE-846A2DD02DB4}"/>
                </a:ext>
              </a:extLst>
            </p:cNvPr>
            <p:cNvCxnSpPr/>
            <p:nvPr/>
          </p:nvCxnSpPr>
          <p:spPr>
            <a:xfrm>
              <a:off x="7973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50C83F-8A41-41C3-976D-DD6BFAA277ED}"/>
                </a:ext>
              </a:extLst>
            </p:cNvPr>
            <p:cNvCxnSpPr/>
            <p:nvPr/>
          </p:nvCxnSpPr>
          <p:spPr>
            <a:xfrm>
              <a:off x="8558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9A6CCC-E11D-4D98-8835-3D79EC51D616}"/>
                </a:ext>
              </a:extLst>
            </p:cNvPr>
            <p:cNvCxnSpPr/>
            <p:nvPr/>
          </p:nvCxnSpPr>
          <p:spPr>
            <a:xfrm>
              <a:off x="8266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68F274-9627-4FF8-9DC4-B233456D1C6C}"/>
                </a:ext>
              </a:extLst>
            </p:cNvPr>
            <p:cNvCxnSpPr/>
            <p:nvPr/>
          </p:nvCxnSpPr>
          <p:spPr>
            <a:xfrm>
              <a:off x="8851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309279B-21AF-4FFB-9E89-38786771D50F}"/>
                </a:ext>
              </a:extLst>
            </p:cNvPr>
            <p:cNvCxnSpPr/>
            <p:nvPr/>
          </p:nvCxnSpPr>
          <p:spPr>
            <a:xfrm>
              <a:off x="9144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DA4311A-A27E-4DFC-8004-423DEEDBB1E7}"/>
                </a:ext>
              </a:extLst>
            </p:cNvPr>
            <p:cNvCxnSpPr/>
            <p:nvPr userDrawn="1"/>
          </p:nvCxnSpPr>
          <p:spPr>
            <a:xfrm>
              <a:off x="0" y="175564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0BD66B6-E5B8-4436-BD02-DE1681BA99C3}"/>
                </a:ext>
              </a:extLst>
            </p:cNvPr>
            <p:cNvCxnSpPr/>
            <p:nvPr userDrawn="1"/>
          </p:nvCxnSpPr>
          <p:spPr>
            <a:xfrm>
              <a:off x="0" y="204825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02102-C25C-4378-B22E-1B9E6AD28B84}"/>
                </a:ext>
              </a:extLst>
            </p:cNvPr>
            <p:cNvCxnSpPr/>
            <p:nvPr userDrawn="1"/>
          </p:nvCxnSpPr>
          <p:spPr>
            <a:xfrm>
              <a:off x="0" y="234086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285F75-F404-44CD-803E-358A74C5506A}"/>
                </a:ext>
              </a:extLst>
            </p:cNvPr>
            <p:cNvCxnSpPr/>
            <p:nvPr userDrawn="1"/>
          </p:nvCxnSpPr>
          <p:spPr>
            <a:xfrm>
              <a:off x="0" y="263347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66CF8D-9AA7-4739-AA5B-CBD92DBDB678}"/>
                </a:ext>
              </a:extLst>
            </p:cNvPr>
            <p:cNvCxnSpPr/>
            <p:nvPr userDrawn="1"/>
          </p:nvCxnSpPr>
          <p:spPr>
            <a:xfrm>
              <a:off x="0" y="292608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A5C448-09C5-4C84-B819-8C8CB7DE97B3}"/>
                </a:ext>
              </a:extLst>
            </p:cNvPr>
            <p:cNvCxnSpPr/>
            <p:nvPr userDrawn="1"/>
          </p:nvCxnSpPr>
          <p:spPr>
            <a:xfrm>
              <a:off x="0" y="321868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8126530-98D9-4173-AB7F-3F016FE6D4E1}"/>
                </a:ext>
              </a:extLst>
            </p:cNvPr>
            <p:cNvCxnSpPr/>
            <p:nvPr userDrawn="1"/>
          </p:nvCxnSpPr>
          <p:spPr>
            <a:xfrm>
              <a:off x="0" y="351129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DD54AF-7CB6-4DD7-869D-B33B6A5140D3}"/>
                </a:ext>
              </a:extLst>
            </p:cNvPr>
            <p:cNvCxnSpPr/>
            <p:nvPr userDrawn="1"/>
          </p:nvCxnSpPr>
          <p:spPr>
            <a:xfrm>
              <a:off x="0" y="380390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D90DE93-3FA0-4244-9EBC-F4E34DC821C9}"/>
                </a:ext>
              </a:extLst>
            </p:cNvPr>
            <p:cNvCxnSpPr/>
            <p:nvPr userDrawn="1"/>
          </p:nvCxnSpPr>
          <p:spPr>
            <a:xfrm>
              <a:off x="0" y="409651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6410FB8-4257-4D2A-BEA2-0B3F4AB5A707}"/>
                </a:ext>
              </a:extLst>
            </p:cNvPr>
            <p:cNvCxnSpPr/>
            <p:nvPr userDrawn="1"/>
          </p:nvCxnSpPr>
          <p:spPr>
            <a:xfrm>
              <a:off x="0" y="438912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25F6D4-B01D-45B8-8C11-D64B4637889A}"/>
                </a:ext>
              </a:extLst>
            </p:cNvPr>
            <p:cNvCxnSpPr/>
            <p:nvPr userDrawn="1"/>
          </p:nvCxnSpPr>
          <p:spPr>
            <a:xfrm>
              <a:off x="0" y="4681728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C981B0-B5E4-428B-86FB-600B7E336C2C}"/>
                </a:ext>
              </a:extLst>
            </p:cNvPr>
            <p:cNvCxnSpPr/>
            <p:nvPr userDrawn="1"/>
          </p:nvCxnSpPr>
          <p:spPr>
            <a:xfrm>
              <a:off x="0" y="4974336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C38D28-82EF-4ECD-A68C-5A878704197D}"/>
                </a:ext>
              </a:extLst>
            </p:cNvPr>
            <p:cNvCxnSpPr/>
            <p:nvPr userDrawn="1"/>
          </p:nvCxnSpPr>
          <p:spPr>
            <a:xfrm>
              <a:off x="0" y="5266944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DEC99B3-A15D-4751-A781-9703CB287103}"/>
                </a:ext>
              </a:extLst>
            </p:cNvPr>
            <p:cNvCxnSpPr/>
            <p:nvPr userDrawn="1"/>
          </p:nvCxnSpPr>
          <p:spPr>
            <a:xfrm>
              <a:off x="0" y="5559552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CC86158-586A-4DCE-9C20-B4F1C68CA055}"/>
                </a:ext>
              </a:extLst>
            </p:cNvPr>
            <p:cNvCxnSpPr/>
            <p:nvPr userDrawn="1"/>
          </p:nvCxnSpPr>
          <p:spPr>
            <a:xfrm>
              <a:off x="0" y="5852160"/>
              <a:ext cx="9144000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780288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390144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01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8" r:id="rId5"/>
    <p:sldLayoutId id="2147484709" r:id="rId6"/>
    <p:sldLayoutId id="2147484710" r:id="rId7"/>
    <p:sldLayoutId id="2147484711" r:id="rId8"/>
    <p:sldLayoutId id="2147484712" r:id="rId9"/>
    <p:sldLayoutId id="2147484713" r:id="rId10"/>
    <p:sldLayoutId id="2147484714" r:id="rId11"/>
    <p:sldLayoutId id="2147484715" r:id="rId12"/>
    <p:sldLayoutId id="2147484716" r:id="rId13"/>
    <p:sldLayoutId id="2147484717" r:id="rId14"/>
    <p:sldLayoutId id="2147484718" r:id="rId15"/>
    <p:sldLayoutId id="2147484719" r:id="rId16"/>
    <p:sldLayoutId id="2147484720" r:id="rId17"/>
    <p:sldLayoutId id="2147484721" r:id="rId18"/>
    <p:sldLayoutId id="2147484722" r:id="rId19"/>
    <p:sldLayoutId id="2147484723" r:id="rId20"/>
    <p:sldLayoutId id="2147484724" r:id="rId21"/>
    <p:sldLayoutId id="2147484725" r:id="rId22"/>
    <p:sldLayoutId id="2147484726" r:id="rId23"/>
    <p:sldLayoutId id="2147484727" r:id="rId24"/>
  </p:sldLayoutIdLst>
  <p:transition>
    <p:fade/>
  </p:transition>
  <p:hf sldNum="0"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200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491" userDrawn="1">
          <p15:clr>
            <a:srgbClr val="C35EA4"/>
          </p15:clr>
        </p15:guide>
        <p15:guide id="17" pos="7188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244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3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39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  <p:sldLayoutId id="2147484742" r:id="rId12"/>
    <p:sldLayoutId id="2147484743" r:id="rId13"/>
    <p:sldLayoutId id="2147484744" r:id="rId14"/>
    <p:sldLayoutId id="2147484745" r:id="rId15"/>
    <p:sldLayoutId id="2147484746" r:id="rId16"/>
    <p:sldLayoutId id="2147484747" r:id="rId17"/>
    <p:sldLayoutId id="2147484748" r:id="rId18"/>
    <p:sldLayoutId id="2147484749" r:id="rId19"/>
    <p:sldLayoutId id="2147484750" r:id="rId20"/>
    <p:sldLayoutId id="2147484751" r:id="rId21"/>
    <p:sldLayoutId id="2147484752" r:id="rId22"/>
    <p:sldLayoutId id="2147484753" r:id="rId23"/>
    <p:sldLayoutId id="2147484754" r:id="rId24"/>
    <p:sldLayoutId id="2147484755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8" r:id="rId2"/>
    <p:sldLayoutId id="2147484759" r:id="rId3"/>
    <p:sldLayoutId id="2147484760" r:id="rId4"/>
    <p:sldLayoutId id="2147484761" r:id="rId5"/>
    <p:sldLayoutId id="2147484762" r:id="rId6"/>
    <p:sldLayoutId id="2147484763" r:id="rId7"/>
    <p:sldLayoutId id="2147484764" r:id="rId8"/>
    <p:sldLayoutId id="2147484765" r:id="rId9"/>
    <p:sldLayoutId id="2147484766" r:id="rId10"/>
    <p:sldLayoutId id="2147484767" r:id="rId11"/>
    <p:sldLayoutId id="2147484768" r:id="rId12"/>
    <p:sldLayoutId id="2147484769" r:id="rId13"/>
    <p:sldLayoutId id="2147484770" r:id="rId14"/>
    <p:sldLayoutId id="2147484771" r:id="rId15"/>
    <p:sldLayoutId id="2147484772" r:id="rId16"/>
    <p:sldLayoutId id="2147484773" r:id="rId17"/>
    <p:sldLayoutId id="2147484774" r:id="rId18"/>
    <p:sldLayoutId id="2147484775" r:id="rId19"/>
    <p:sldLayoutId id="2147484776" r:id="rId20"/>
    <p:sldLayoutId id="2147484777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  <p:sldLayoutId id="2147484792" r:id="rId14"/>
    <p:sldLayoutId id="2147484793" r:id="rId15"/>
    <p:sldLayoutId id="2147484794" r:id="rId16"/>
    <p:sldLayoutId id="2147484795" r:id="rId17"/>
    <p:sldLayoutId id="2147484796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96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9" r:id="rId1"/>
    <p:sldLayoutId id="2147484800" r:id="rId2"/>
    <p:sldLayoutId id="2147484801" r:id="rId3"/>
    <p:sldLayoutId id="2147484802" r:id="rId4"/>
    <p:sldLayoutId id="2147484803" r:id="rId5"/>
    <p:sldLayoutId id="2147484804" r:id="rId6"/>
    <p:sldLayoutId id="2147484805" r:id="rId7"/>
    <p:sldLayoutId id="2147484806" r:id="rId8"/>
    <p:sldLayoutId id="2147484807" r:id="rId9"/>
    <p:sldLayoutId id="2147484808" r:id="rId10"/>
    <p:sldLayoutId id="2147484809" r:id="rId11"/>
    <p:sldLayoutId id="2147484810" r:id="rId12"/>
    <p:sldLayoutId id="2147484811" r:id="rId13"/>
    <p:sldLayoutId id="2147484812" r:id="rId14"/>
    <p:sldLayoutId id="2147484813" r:id="rId15"/>
    <p:sldLayoutId id="2147484814" r:id="rId16"/>
    <p:sldLayoutId id="2147484815" r:id="rId17"/>
    <p:sldLayoutId id="2147484816" r:id="rId18"/>
    <p:sldLayoutId id="2147484817" r:id="rId19"/>
    <p:sldLayoutId id="2147484818" r:id="rId20"/>
    <p:sldLayoutId id="2147484819" r:id="rId21"/>
    <p:sldLayoutId id="2147484820" r:id="rId22"/>
    <p:sldLayoutId id="2147484821" r:id="rId23"/>
    <p:sldLayoutId id="2147484822" r:id="rId24"/>
    <p:sldLayoutId id="2147484823" r:id="rId25"/>
    <p:sldLayoutId id="2147484824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-roloft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scorius/75003729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lickr.com/photos/steveonjava/8170183457" TargetMode="External"/><Relationship Id="rId5" Type="http://schemas.openxmlformats.org/officeDocument/2006/relationships/image" Target="../media/image30.jp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www.flickr.com/photos/steveonjava/817018345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45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teveonjava/8170183457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9.svg"/><Relationship Id="rId9" Type="http://schemas.openxmlformats.org/officeDocument/2006/relationships/hyperlink" Target="https://www.flickr.com/photos/steveonjava/817018345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9.svg"/><Relationship Id="rId9" Type="http://schemas.openxmlformats.org/officeDocument/2006/relationships/hyperlink" Target="https://www.flickr.com/photos/steveonjava/817018345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9.svg"/><Relationship Id="rId9" Type="http://schemas.openxmlformats.org/officeDocument/2006/relationships/hyperlink" Target="https://www.flickr.com/photos/steveonjava/81701834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hyperlink" Target="https://www.flickr.com/photos/steveonjava/8170183457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30.jpg"/><Relationship Id="rId4" Type="http://schemas.openxmlformats.org/officeDocument/2006/relationships/image" Target="../media/image29.sv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hyperlink" Target="https://www.flickr.com/photos/steveonjava/8170183457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30.jpg"/><Relationship Id="rId4" Type="http://schemas.openxmlformats.org/officeDocument/2006/relationships/image" Target="../media/image29.sv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hyperlink" Target="https://www.flickr.com/photos/steveonjava/8170183457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30.jpg"/><Relationship Id="rId4" Type="http://schemas.openxmlformats.org/officeDocument/2006/relationships/image" Target="../media/image29.sv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openai.com/faulty-reward-functions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0.png"/><Relationship Id="rId4" Type="http://schemas.openxmlformats.org/officeDocument/2006/relationships/hyperlink" Target="https://www.flickr.com/photos/knothing/11264853546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hyperlink" Target="https://www.flickr.com/photos/knothing/11264853546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hyperlink" Target="https://www.flickr.com/photos/knothing/11264853546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hyperlink" Target="https://www.flickr.com/photos/knothing/11264853546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hyperlink" Target="https://www.flickr.com/photos/knothing/11264853546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hyperlink" Target="https://www.flickr.com/photos/knothing/11264853546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hyperlink" Target="https://www.flickr.com/photos/knothing/11264853546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alm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tarigrandchallenge.com/" TargetMode="Externa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the-book-2nd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lianweng.github.io/lil-log/2018/04/08/policy-gradient-algorithms.html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shawnzlea/261793051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openai.com/blog/learning-dexterity/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4644A7F-ACD5-45F6-BA89-003BA14126DA}"/>
              </a:ext>
            </a:extLst>
          </p:cNvPr>
          <p:cNvSpPr txBox="1">
            <a:spLocks/>
          </p:cNvSpPr>
          <p:nvPr/>
        </p:nvSpPr>
        <p:spPr bwMode="auto">
          <a:xfrm>
            <a:off x="516883" y="908884"/>
            <a:ext cx="4779076" cy="3408889"/>
          </a:xfrm>
          <a:prstGeom prst="rect">
            <a:avLst/>
          </a:prstGeom>
          <a:noFill/>
        </p:spPr>
        <p:txBody>
          <a:bodyPr vert="horz" wrap="square" lIns="0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4359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Reinforcement Learning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800" dirty="0">
              <a:gradFill>
                <a:gsLst>
                  <a:gs pos="74359">
                    <a:srgbClr val="353535"/>
                  </a:gs>
                  <a:gs pos="57576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 err="1">
                <a:gradFill>
                  <a:gsLst>
                    <a:gs pos="74359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NGSchool</a:t>
            </a:r>
            <a:r>
              <a:rPr kumimoji="0" lang="en-GB" sz="32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4359">
                      <a:srgbClr val="353535"/>
                    </a:gs>
                    <a:gs pos="57576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2019</a:t>
            </a:r>
            <a:endParaRPr lang="en-GB" sz="3200" dirty="0">
              <a:gradFill>
                <a:gsLst>
                  <a:gs pos="74359">
                    <a:srgbClr val="353535"/>
                  </a:gs>
                  <a:gs pos="57576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25DE9CD-FF30-4D7B-BFBA-8F4CEEDAD099}"/>
              </a:ext>
            </a:extLst>
          </p:cNvPr>
          <p:cNvSpPr txBox="1">
            <a:spLocks/>
          </p:cNvSpPr>
          <p:nvPr/>
        </p:nvSpPr>
        <p:spPr bwMode="auto">
          <a:xfrm>
            <a:off x="516883" y="4234943"/>
            <a:ext cx="4657537" cy="2438400"/>
          </a:xfrm>
          <a:prstGeom prst="rect">
            <a:avLst/>
          </a:prstGeom>
        </p:spPr>
        <p:txBody>
          <a:bodyPr vert="horz" wrap="square" lIns="0" tIns="109728" rIns="144000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353535"/>
                    </a:gs>
                    <a:gs pos="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Robert Loftin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dirty="0">
                <a:gradFill>
                  <a:gsLst>
                    <a:gs pos="91000">
                      <a:srgbClr val="353535"/>
                    </a:gs>
                    <a:gs pos="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Post-Doc Researcher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353535"/>
                    </a:gs>
                    <a:gs pos="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Research, Cambridge, UK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 dirty="0">
                <a:gradFill>
                  <a:gsLst>
                    <a:gs pos="91000">
                      <a:srgbClr val="353535"/>
                    </a:gs>
                    <a:gs pos="0">
                      <a:srgbClr val="353535"/>
                    </a:gs>
                  </a:gsLst>
                  <a:lin ang="5400000" scaled="0"/>
                </a:gradFill>
                <a:latin typeface="Segoe UI Light"/>
                <a:hlinkClick r:id="rId3"/>
              </a:rPr>
              <a:t>t-roloft@microsoft.com</a:t>
            </a:r>
            <a:endParaRPr lang="en-US" sz="2000" dirty="0">
              <a:gradFill>
                <a:gsLst>
                  <a:gs pos="91000">
                    <a:srgbClr val="353535"/>
                  </a:gs>
                  <a:gs pos="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 sz="2000" dirty="0">
              <a:gradFill>
                <a:gsLst>
                  <a:gs pos="91000">
                    <a:srgbClr val="353535"/>
                  </a:gs>
                  <a:gs pos="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353535"/>
                    </a:gs>
                    <a:gs pos="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Slides Courtesy of Katja Hoffmann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ACE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5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B15551-10F6-4770-881E-7F7CA732D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33" b="13120"/>
          <a:stretch/>
        </p:blipFill>
        <p:spPr>
          <a:xfrm>
            <a:off x="9350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2BD639-298A-4673-B421-7099D339EDA3}"/>
              </a:ext>
            </a:extLst>
          </p:cNvPr>
          <p:cNvSpPr/>
          <p:nvPr/>
        </p:nvSpPr>
        <p:spPr bwMode="auto">
          <a:xfrm>
            <a:off x="0" y="5571460"/>
            <a:ext cx="12192000" cy="128654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Schultz, Wolfram, Peter Dayan, and P. Read Montague. "A neural substrate of prediction and reward." </a:t>
            </a:r>
            <a:r>
              <a:rPr lang="en-GB" i="1" dirty="0"/>
              <a:t>Science</a:t>
            </a:r>
            <a:r>
              <a:rPr lang="en-GB" dirty="0"/>
              <a:t> 275.5306 (1997): 1593-1599.</a:t>
            </a: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2736EA-1040-4F4A-AC2C-6076675C393D}"/>
              </a:ext>
            </a:extLst>
          </p:cNvPr>
          <p:cNvSpPr/>
          <p:nvPr/>
        </p:nvSpPr>
        <p:spPr>
          <a:xfrm>
            <a:off x="5369041" y="6379647"/>
            <a:ext cx="654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chemeClr val="bg1"/>
                </a:solidFill>
              </a:rPr>
              <a:t>Photo credit: </a:t>
            </a:r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https://www.flickr.com/photos/scorius/750037290</a:t>
            </a:r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en-GB" sz="1800" dirty="0">
              <a:solidFill>
                <a:schemeClr val="accent1">
                  <a:lumMod val="40000"/>
                  <a:lumOff val="6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93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469-B234-4BD4-9E1A-C61C1C19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RL in Medicine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022C4-44DA-49CA-B65D-1049E6474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813751"/>
            <a:ext cx="10631486" cy="28931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400" dirty="0"/>
              <a:t>Edwards, A. L., Dawson, M. R., Hebert, J. S., </a:t>
            </a:r>
            <a:r>
              <a:rPr lang="en-GB" sz="2400" dirty="0" err="1"/>
              <a:t>Sherstan</a:t>
            </a:r>
            <a:r>
              <a:rPr lang="en-GB" sz="2400" dirty="0"/>
              <a:t>, C., Sutton, R. S., Chan, K. M., &amp; </a:t>
            </a:r>
            <a:r>
              <a:rPr lang="en-GB" sz="2400" dirty="0" err="1"/>
              <a:t>Pilarski</a:t>
            </a:r>
            <a:r>
              <a:rPr lang="en-GB" sz="2400" dirty="0"/>
              <a:t>, P. M. (2016). Application of real-time machine learning to myoelectric prosthesis control: A case series in adaptive switching. </a:t>
            </a:r>
            <a:r>
              <a:rPr lang="en-GB" sz="2400" i="1" dirty="0"/>
              <a:t>Prosthetics and orthotics international</a:t>
            </a:r>
            <a:r>
              <a:rPr lang="en-GB" sz="2400" dirty="0"/>
              <a:t>, </a:t>
            </a:r>
            <a:r>
              <a:rPr lang="en-GB" sz="2400" i="1" dirty="0"/>
              <a:t>40</a:t>
            </a:r>
            <a:r>
              <a:rPr lang="en-GB" sz="2400" dirty="0"/>
              <a:t>(5).</a:t>
            </a:r>
          </a:p>
          <a:p>
            <a:pPr>
              <a:spcBef>
                <a:spcPts val="1200"/>
              </a:spcBef>
            </a:pPr>
            <a:endParaRPr lang="en-GB" sz="2400" dirty="0"/>
          </a:p>
          <a:p>
            <a:pPr>
              <a:spcBef>
                <a:spcPts val="1200"/>
              </a:spcBef>
            </a:pPr>
            <a:r>
              <a:rPr lang="en-GB" sz="2400" dirty="0"/>
              <a:t>Schulte P.J., </a:t>
            </a:r>
            <a:r>
              <a:rPr lang="en-GB" sz="2400" dirty="0" err="1"/>
              <a:t>Tsiatis</a:t>
            </a:r>
            <a:r>
              <a:rPr lang="en-GB" sz="2400" dirty="0"/>
              <a:t> A.A., </a:t>
            </a:r>
            <a:r>
              <a:rPr lang="en-GB" sz="2400" dirty="0" err="1"/>
              <a:t>Laber</a:t>
            </a:r>
            <a:r>
              <a:rPr lang="en-GB" sz="2400" dirty="0"/>
              <a:t> E.B., Davidian M. Q- and A-learning Methods for Estimating Optimal Dynamic Treatment Regimes. </a:t>
            </a:r>
            <a:r>
              <a:rPr lang="en-GB" sz="2400" i="1" dirty="0"/>
              <a:t>Stat Sci</a:t>
            </a:r>
            <a:r>
              <a:rPr lang="en-GB" sz="2400" dirty="0"/>
              <a:t>. 2014;29(4):640–661. </a:t>
            </a:r>
          </a:p>
        </p:txBody>
      </p:sp>
    </p:spTree>
    <p:extLst>
      <p:ext uri="{BB962C8B-B14F-4D97-AF65-F5344CB8AC3E}">
        <p14:creationId xmlns:p14="http://schemas.microsoft.com/office/powerpoint/2010/main" val="39547847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8F8091-302D-4462-A603-46689127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DA5EF1-537C-4860-8412-0B548A98A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4" y="1434371"/>
            <a:ext cx="5190617" cy="3554819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dirty="0">
                <a:solidFill>
                  <a:schemeClr val="accent5"/>
                </a:solidFill>
              </a:rPr>
              <a:t>Lecture: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Formalizing RL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Exploration vs. Exploitation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Policy Gradient Methods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Q-Learning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Actor-Critic Methods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028F8B7-15CC-48A0-96D8-4BB08184AEE2}"/>
              </a:ext>
            </a:extLst>
          </p:cNvPr>
          <p:cNvSpPr txBox="1">
            <a:spLocks/>
          </p:cNvSpPr>
          <p:nvPr/>
        </p:nvSpPr>
        <p:spPr>
          <a:xfrm>
            <a:off x="6221920" y="1306280"/>
            <a:ext cx="5581143" cy="4816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594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189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783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377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GB" dirty="0">
                <a:solidFill>
                  <a:schemeClr val="accent5"/>
                </a:solidFill>
              </a:rPr>
              <a:t>(Time Permitting):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Partial Observability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Multi-Agent RL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Imitation Learning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Exploration in Deep RL</a:t>
            </a:r>
          </a:p>
          <a:p>
            <a:pPr>
              <a:spcBef>
                <a:spcPts val="1800"/>
              </a:spcBef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Tutorial: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1"/>
                </a:solidFill>
              </a:rPr>
              <a:t>Implementing Deep RL Agents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CEFFBBB-4E44-4F2C-BF7F-2C6E9E30FCF1}"/>
              </a:ext>
            </a:extLst>
          </p:cNvPr>
          <p:cNvSpPr txBox="1">
            <a:spLocks/>
          </p:cNvSpPr>
          <p:nvPr/>
        </p:nvSpPr>
        <p:spPr>
          <a:xfrm>
            <a:off x="6221921" y="4061635"/>
            <a:ext cx="4818198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594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189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783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377" marR="0" indent="0" algn="l" defTabSz="93271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156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3CD1A-DB87-4748-9F8D-284649C5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Formalizing RL</a:t>
            </a:r>
          </a:p>
        </p:txBody>
      </p:sp>
    </p:spTree>
    <p:extLst>
      <p:ext uri="{BB962C8B-B14F-4D97-AF65-F5344CB8AC3E}">
        <p14:creationId xmlns:p14="http://schemas.microsoft.com/office/powerpoint/2010/main" val="422283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6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B9AEC-5EAC-4533-A1C3-C4EE471DE4D3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B5928E-507A-4F40-9697-5476E84D6D96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963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7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8C63C-77A3-4E0E-BD28-1B556512EEE6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5EF7C-62B1-41C2-805D-0ED7A928C077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530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EFADA1-BE05-41A3-A8C3-C82AE64B3398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B028B-4886-498E-822F-7FE66425B3F1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8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3755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EFADA1-BE05-41A3-A8C3-C82AE64B3398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B028B-4886-498E-822F-7FE66425B3F1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7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9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84038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EFADA1-BE05-41A3-A8C3-C82AE64B3398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B028B-4886-498E-822F-7FE66425B3F1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7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9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34604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chemeClr val="bg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EFADA1-BE05-41A3-A8C3-C82AE64B3398}"/>
              </a:ext>
            </a:extLst>
          </p:cNvPr>
          <p:cNvSpPr txBox="1"/>
          <p:nvPr/>
        </p:nvSpPr>
        <p:spPr>
          <a:xfrm>
            <a:off x="1524001" y="5133236"/>
            <a:ext cx="2187285" cy="14060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agent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B028B-4886-498E-822F-7FE66425B3F1}"/>
              </a:ext>
            </a:extLst>
          </p:cNvPr>
          <p:cNvSpPr txBox="1"/>
          <p:nvPr/>
        </p:nvSpPr>
        <p:spPr>
          <a:xfrm>
            <a:off x="8240901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rgbClr val="FF0000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GB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7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5048693" y="6482583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9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5711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938E25-84E1-4117-82B3-BFE1AA482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02" r="-3" b="10827"/>
          <a:stretch/>
        </p:blipFill>
        <p:spPr>
          <a:xfrm>
            <a:off x="5933767" y="349806"/>
            <a:ext cx="5728548" cy="3079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73C66-0751-4358-A4A3-E124A98B3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19" r="-3" b="9657"/>
          <a:stretch/>
        </p:blipFill>
        <p:spPr>
          <a:xfrm>
            <a:off x="660944" y="3533403"/>
            <a:ext cx="5728548" cy="3047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5D433-430C-4208-A72F-32EAB096F53B}"/>
              </a:ext>
            </a:extLst>
          </p:cNvPr>
          <p:cNvSpPr txBox="1"/>
          <p:nvPr/>
        </p:nvSpPr>
        <p:spPr>
          <a:xfrm>
            <a:off x="627256" y="959351"/>
            <a:ext cx="3469668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BS Computer Science – 2011</a:t>
            </a:r>
          </a:p>
          <a:p>
            <a:pPr algn="l"/>
            <a:r>
              <a:rPr lang="en-GB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Georgia Tech</a:t>
            </a:r>
          </a:p>
          <a:p>
            <a:pPr algn="l"/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PhD Computer Science – 2019</a:t>
            </a:r>
          </a:p>
          <a:p>
            <a:pPr algn="l"/>
            <a:r>
              <a:rPr lang="en-GB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North Carolina State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D614-3865-44C6-9EB7-476C997AAD70}"/>
              </a:ext>
            </a:extLst>
          </p:cNvPr>
          <p:cNvSpPr txBox="1"/>
          <p:nvPr/>
        </p:nvSpPr>
        <p:spPr>
          <a:xfrm>
            <a:off x="6974731" y="4080753"/>
            <a:ext cx="4687584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Currently a Post-Doc at Microsoft Research in Cambridge, UK</a:t>
            </a:r>
          </a:p>
          <a:p>
            <a:pPr algn="l"/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Research interests include:</a:t>
            </a:r>
          </a:p>
          <a:p>
            <a:pPr marL="342900" indent="-342900" algn="l">
              <a:buFont typeface="Segoe UI" panose="020B0502040204020203" pitchFamily="34" charset="0"/>
              <a:buChar char="-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Human-in-the-loop RL</a:t>
            </a:r>
          </a:p>
          <a:p>
            <a:pPr marL="342900" indent="-342900" algn="l">
              <a:buFont typeface="Segoe UI" panose="020B0502040204020203" pitchFamily="34" charset="0"/>
              <a:buChar char="-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Multi-agent Reinforcement Learning</a:t>
            </a:r>
          </a:p>
          <a:p>
            <a:pPr marL="342900" indent="-342900" algn="l">
              <a:buFont typeface="Segoe UI" panose="020B0502040204020203" pitchFamily="34" charset="0"/>
              <a:buChar char="-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Human abstractions in RL</a:t>
            </a:r>
          </a:p>
        </p:txBody>
      </p:sp>
    </p:spTree>
    <p:extLst>
      <p:ext uri="{BB962C8B-B14F-4D97-AF65-F5344CB8AC3E}">
        <p14:creationId xmlns:p14="http://schemas.microsoft.com/office/powerpoint/2010/main" val="13043586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/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600" i="1" dirty="0">
                    <a:solidFill>
                      <a:schemeClr val="tx2"/>
                    </a:solidFill>
                  </a:rPr>
                  <a:t>agent</a:t>
                </a:r>
                <a:br>
                  <a:rPr lang="en-GB" sz="2400" i="1" dirty="0">
                    <a:solidFill>
                      <a:schemeClr val="tx2"/>
                    </a:solidFill>
                  </a:rPr>
                </a:br>
                <a:r>
                  <a:rPr lang="en-GB" sz="2000" dirty="0">
                    <a:solidFill>
                      <a:srgbClr val="FF0000"/>
                    </a:solidFill>
                  </a:rPr>
                  <a:t>acts according to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GB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8AB028B-4886-498E-822F-7FE66425B3F1}"/>
              </a:ext>
            </a:extLst>
          </p:cNvPr>
          <p:cNvSpPr txBox="1"/>
          <p:nvPr/>
        </p:nvSpPr>
        <p:spPr>
          <a:xfrm>
            <a:off x="8173508" y="5205671"/>
            <a:ext cx="4039551" cy="1493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spcBef>
                <a:spcPts val="600"/>
              </a:spcBef>
            </a:pPr>
            <a:endParaRPr lang="en-GB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9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1651591" y="6467889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11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BD3BC-956C-421A-B362-BFCFC354799B}"/>
              </a:ext>
            </a:extLst>
          </p:cNvPr>
          <p:cNvSpPr txBox="1"/>
          <p:nvPr/>
        </p:nvSpPr>
        <p:spPr>
          <a:xfrm>
            <a:off x="8240900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3825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/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600" i="1" dirty="0">
                    <a:solidFill>
                      <a:schemeClr val="tx2"/>
                    </a:solidFill>
                  </a:rPr>
                  <a:t>agent</a:t>
                </a:r>
                <a:br>
                  <a:rPr lang="en-GB" sz="2400" i="1" dirty="0">
                    <a:solidFill>
                      <a:schemeClr val="tx2"/>
                    </a:solidFill>
                  </a:rPr>
                </a:br>
                <a:r>
                  <a:rPr lang="en-GB" sz="2000" dirty="0">
                    <a:solidFill>
                      <a:schemeClr val="tx2"/>
                    </a:solidFill>
                  </a:rPr>
                  <a:t>acts according to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GB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B028B-4886-498E-822F-7FE66425B3F1}"/>
                  </a:ext>
                </a:extLst>
              </p:cNvPr>
              <p:cNvSpPr txBox="1"/>
              <p:nvPr/>
            </p:nvSpPr>
            <p:spPr>
              <a:xfrm>
                <a:off x="8173508" y="5205671"/>
                <a:ext cx="4039551" cy="14937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br>
                  <a:rPr lang="en-GB" sz="2400" i="1" dirty="0">
                    <a:solidFill>
                      <a:schemeClr val="tx2"/>
                    </a:solidFill>
                  </a:rPr>
                </a:br>
                <a:r>
                  <a:rPr lang="en-GB" sz="2000" dirty="0">
                    <a:solidFill>
                      <a:srgbClr val="FF0000"/>
                    </a:solidFill>
                  </a:rPr>
                  <a:t>transition dynamics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B028B-4886-498E-822F-7FE66425B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508" y="5205671"/>
                <a:ext cx="4039551" cy="14937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9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1651591" y="6467889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11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BD3BC-956C-421A-B362-BFCFC354799B}"/>
              </a:ext>
            </a:extLst>
          </p:cNvPr>
          <p:cNvSpPr txBox="1"/>
          <p:nvPr/>
        </p:nvSpPr>
        <p:spPr>
          <a:xfrm>
            <a:off x="8240900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349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E56C-1432-49EC-98F8-EB6944A0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1" y="476253"/>
            <a:ext cx="7974011" cy="492443"/>
          </a:xfrm>
        </p:spPr>
        <p:txBody>
          <a:bodyPr/>
          <a:lstStyle/>
          <a:p>
            <a:r>
              <a:rPr lang="en-GB" dirty="0"/>
              <a:t>In RL – agent interacts with an environment </a:t>
            </a:r>
          </a:p>
        </p:txBody>
      </p:sp>
      <p:pic>
        <p:nvPicPr>
          <p:cNvPr id="7" name="Graphic 6" descr="Earth Globe Europe-Africa">
            <a:extLst>
              <a:ext uri="{FF2B5EF4-FFF2-40B4-BE49-F238E27FC236}">
                <a16:creationId xmlns:a16="http://schemas.microsoft.com/office/drawing/2014/main" id="{D4764F25-405E-46F9-8D17-E6E0E3D0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571" y="2157195"/>
            <a:ext cx="3126134" cy="3126134"/>
          </a:xfrm>
          <a:prstGeom prst="rect">
            <a:avLst/>
          </a:prstGeom>
        </p:spPr>
      </p:pic>
      <p:sp>
        <p:nvSpPr>
          <p:cNvPr id="8" name="Curved Down Arrow 22">
            <a:extLst>
              <a:ext uri="{FF2B5EF4-FFF2-40B4-BE49-F238E27FC236}">
                <a16:creationId xmlns:a16="http://schemas.microsoft.com/office/drawing/2014/main" id="{1C784DC4-A538-4F33-A64D-083ABB7E9B7B}"/>
              </a:ext>
            </a:extLst>
          </p:cNvPr>
          <p:cNvSpPr/>
          <p:nvPr/>
        </p:nvSpPr>
        <p:spPr bwMode="auto">
          <a:xfrm>
            <a:off x="3513397" y="1304324"/>
            <a:ext cx="5163616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urved Down Arrow 23">
            <a:extLst>
              <a:ext uri="{FF2B5EF4-FFF2-40B4-BE49-F238E27FC236}">
                <a16:creationId xmlns:a16="http://schemas.microsoft.com/office/drawing/2014/main" id="{49B65528-A9DA-4F9B-A2F0-8F3C9ED08CC3}"/>
              </a:ext>
            </a:extLst>
          </p:cNvPr>
          <p:cNvSpPr/>
          <p:nvPr/>
        </p:nvSpPr>
        <p:spPr bwMode="auto">
          <a:xfrm rot="10800000">
            <a:off x="3513397" y="5151919"/>
            <a:ext cx="5065488" cy="1060315"/>
          </a:xfrm>
          <a:prstGeom prst="curvedDownArrow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/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0B5297-8168-4C66-8D61-59983F89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553678"/>
                <a:ext cx="2354824" cy="763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/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600" i="1" dirty="0">
                    <a:solidFill>
                      <a:schemeClr val="tx2"/>
                    </a:solidFill>
                  </a:rPr>
                  <a:t>agent</a:t>
                </a:r>
                <a:br>
                  <a:rPr lang="en-GB" sz="2400" i="1" dirty="0">
                    <a:solidFill>
                      <a:schemeClr val="tx2"/>
                    </a:solidFill>
                  </a:rPr>
                </a:br>
                <a:r>
                  <a:rPr lang="en-GB" sz="2000" dirty="0">
                    <a:solidFill>
                      <a:schemeClr val="tx2"/>
                    </a:solidFill>
                  </a:rPr>
                  <a:t>acts according to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GB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GB" sz="2000" b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EFADA1-BE05-41A3-A8C3-C82AE64B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133236"/>
                <a:ext cx="2187285" cy="140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B028B-4886-498E-822F-7FE66425B3F1}"/>
                  </a:ext>
                </a:extLst>
              </p:cNvPr>
              <p:cNvSpPr txBox="1"/>
              <p:nvPr/>
            </p:nvSpPr>
            <p:spPr>
              <a:xfrm>
                <a:off x="8173508" y="5205671"/>
                <a:ext cx="4039551" cy="14937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br>
                  <a:rPr lang="en-GB" sz="2400" i="1" dirty="0">
                    <a:solidFill>
                      <a:schemeClr val="tx2"/>
                    </a:solidFill>
                  </a:rPr>
                </a:br>
                <a:r>
                  <a:rPr lang="en-GB" sz="2000" dirty="0">
                    <a:solidFill>
                      <a:schemeClr val="tx1"/>
                    </a:solidFill>
                  </a:rPr>
                  <a:t>transition dynamics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GB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GB" sz="2000" dirty="0">
                    <a:solidFill>
                      <a:schemeClr val="tx1"/>
                    </a:solidFill>
                  </a:rPr>
                </a:br>
                <a:r>
                  <a:rPr lang="en-GB" sz="2000" dirty="0">
                    <a:solidFill>
                      <a:srgbClr val="FF0000"/>
                    </a:solidFill>
                  </a:rPr>
                  <a:t>reward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</a:rPr>
                  <a:t> </a:t>
                </a:r>
                <a:endParaRPr lang="en-GB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B028B-4886-498E-822F-7FE66425B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508" y="5205671"/>
                <a:ext cx="4039551" cy="14937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/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FE74ED-349B-41DF-B0BC-87423156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8" y="1234910"/>
                <a:ext cx="2354824" cy="7637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/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GB" sz="2400" i="1" dirty="0">
                    <a:solidFill>
                      <a:schemeClr val="tx2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3B21F9-651A-41B2-B3AD-954E704E2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793" y="5164981"/>
                <a:ext cx="2486012" cy="540978"/>
              </a:xfrm>
              <a:prstGeom prst="rect">
                <a:avLst/>
              </a:prstGeom>
              <a:blipFill>
                <a:blip r:embed="rId9"/>
                <a:stretch>
                  <a:fillRect b="-30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65AA98-4438-4B0D-B91A-1D9D6E6663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025" t="9243" r="13306"/>
          <a:stretch/>
        </p:blipFill>
        <p:spPr>
          <a:xfrm flipH="1">
            <a:off x="1745402" y="2452390"/>
            <a:ext cx="2812229" cy="25930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614384-033A-499A-967E-BBA70319D30B}"/>
              </a:ext>
            </a:extLst>
          </p:cNvPr>
          <p:cNvSpPr/>
          <p:nvPr/>
        </p:nvSpPr>
        <p:spPr>
          <a:xfrm>
            <a:off x="1651591" y="6467889"/>
            <a:ext cx="568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Photo credit: </a:t>
            </a:r>
            <a:r>
              <a:rPr lang="en-GB" sz="1400" dirty="0">
                <a:hlinkClick r:id="rId11"/>
              </a:rPr>
              <a:t>https://www.flickr.com/photos/steveonjava/8170183457</a:t>
            </a:r>
            <a:r>
              <a:rPr lang="en-GB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BD3BC-956C-421A-B362-BFCFC354799B}"/>
              </a:ext>
            </a:extLst>
          </p:cNvPr>
          <p:cNvSpPr txBox="1"/>
          <p:nvPr/>
        </p:nvSpPr>
        <p:spPr>
          <a:xfrm>
            <a:off x="8240900" y="5045485"/>
            <a:ext cx="2567763" cy="15762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GB" sz="2600" i="1" dirty="0">
                <a:solidFill>
                  <a:schemeClr val="tx2"/>
                </a:solidFill>
              </a:rPr>
              <a:t>environment</a:t>
            </a:r>
            <a:br>
              <a:rPr lang="en-GB" sz="2400" i="1" dirty="0">
                <a:solidFill>
                  <a:schemeClr val="tx2"/>
                </a:solidFill>
              </a:rPr>
            </a:br>
            <a:endParaRPr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211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78933" y="1434372"/>
                <a:ext cx="10632017" cy="4171270"/>
              </a:xfrm>
            </p:spPr>
            <p:txBody>
              <a:bodyPr/>
              <a:lstStyle/>
              <a:p>
                <a:r>
                  <a:rPr lang="en-GB" dirty="0"/>
                  <a:t>Assume the world s modelled by an MDP,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GB" sz="28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0"/>
                  </a:spcBef>
                </a:pPr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With state space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action space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transition dynamics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reward function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and </a:t>
                </a:r>
                <a:r>
                  <a:rPr lang="en-GB" sz="1800" dirty="0">
                    <a:solidFill>
                      <a:srgbClr val="FF0000"/>
                    </a:solidFill>
                  </a:rPr>
                  <a:t>discount factor: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 RL,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and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are unknown to the agent – and we won’t need </a:t>
                </a: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to learn them </a:t>
                </a:r>
                <a:r>
                  <a:rPr lang="en-GB" sz="1800" dirty="0">
                    <a:solidFill>
                      <a:schemeClr val="tx2"/>
                    </a:solidFill>
                  </a:rPr>
                  <a:t>explicitly to find a good policy</a:t>
                </a:r>
                <a:endParaRPr lang="en-GB" sz="18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b="1" dirty="0"/>
              </a:p>
              <a:p>
                <a:r>
                  <a:rPr lang="en-GB" b="1" dirty="0"/>
                  <a:t>Objective - </a:t>
                </a:r>
                <a:r>
                  <a:rPr lang="en-US" sz="2400" dirty="0"/>
                  <a:t>Take actions to maximize the (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-discounted) cumulative return: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GB" sz="24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sz="1800" dirty="0"/>
              </a:p>
              <a:p>
                <a:r>
                  <a:rPr lang="en-GB" sz="1800" dirty="0"/>
                  <a:t>Modelling the problem as an MDP is a critical (and often tricky) step in applying RL to an existing problem.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78933" y="1434372"/>
                <a:ext cx="10632017" cy="417127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036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78933" y="1434372"/>
                <a:ext cx="10632017" cy="4629344"/>
              </a:xfrm>
            </p:spPr>
            <p:txBody>
              <a:bodyPr/>
              <a:lstStyle/>
              <a:p>
                <a:r>
                  <a:rPr lang="en-GB" dirty="0"/>
                  <a:t>Assume the world s modelled by an MDP,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GB" sz="28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0"/>
                  </a:spcBef>
                </a:pPr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With state space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action space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transition dynamics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reward function </a:t>
                </a:r>
                <a14:m>
                  <m:oMath xmlns:m="http://schemas.openxmlformats.org/officeDocument/2006/math">
                    <m:r>
                      <a:rPr lang="en-GB" sz="18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, and </a:t>
                </a:r>
                <a:r>
                  <a:rPr lang="en-GB" sz="1800" dirty="0">
                    <a:solidFill>
                      <a:srgbClr val="FF0000"/>
                    </a:solidFill>
                  </a:rPr>
                  <a:t>discount factor: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 RL,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and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</a:rPr>
                  <a:t> are unknown to the agent – and we won’t need </a:t>
                </a:r>
                <a:r>
                  <a:rPr lang="en-GB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to learn them </a:t>
                </a:r>
                <a:r>
                  <a:rPr lang="en-GB" sz="1800" dirty="0">
                    <a:solidFill>
                      <a:schemeClr val="tx2"/>
                    </a:solidFill>
                  </a:rPr>
                  <a:t>explicitly to find a good policy</a:t>
                </a:r>
                <a:endParaRPr lang="en-GB" sz="18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b="1" dirty="0"/>
              </a:p>
              <a:p>
                <a:r>
                  <a:rPr lang="en-GB" b="1" dirty="0"/>
                  <a:t>Key Assumption: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satisfies the Markov property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The Markov property means that transition dynamics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depend only on the current state</a:t>
                </a:r>
              </a:p>
              <a:p>
                <a:endParaRPr lang="en-GB" dirty="0"/>
              </a:p>
              <a:p>
                <a:r>
                  <a:rPr lang="en-GB" dirty="0"/>
                  <a:t>Importantly, an MDP assumes that the agent can observe the entire state</a:t>
                </a:r>
              </a:p>
              <a:p>
                <a:r>
                  <a:rPr lang="en-GB" sz="1800" dirty="0"/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78933" y="1434372"/>
                <a:ext cx="10632017" cy="46293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6623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F68C-A437-4BA7-ACBB-1B74C9CF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C094-4E53-4251-B8D7-7D71CDCE0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434371"/>
            <a:ext cx="7974014" cy="4001095"/>
          </a:xfrm>
        </p:spPr>
        <p:txBody>
          <a:bodyPr/>
          <a:lstStyle/>
          <a:p>
            <a:r>
              <a:rPr lang="en-GB" dirty="0"/>
              <a:t>The choice of state representation can have a huge impact on the performance of RL.</a:t>
            </a:r>
          </a:p>
          <a:p>
            <a:endParaRPr lang="en-GB" dirty="0"/>
          </a:p>
          <a:p>
            <a:r>
              <a:rPr lang="en-GB" dirty="0"/>
              <a:t>Considerations:</a:t>
            </a:r>
          </a:p>
          <a:p>
            <a:pPr marL="457200" indent="-457200">
              <a:buFontTx/>
              <a:buChar char="-"/>
            </a:pPr>
            <a:r>
              <a:rPr lang="en-GB" dirty="0"/>
              <a:t>Is the Markov property satisfied?</a:t>
            </a:r>
          </a:p>
          <a:p>
            <a:pPr marL="457200" indent="-457200">
              <a:buFontTx/>
              <a:buChar char="-"/>
            </a:pPr>
            <a:r>
              <a:rPr lang="en-GB" dirty="0"/>
              <a:t>Does the state contain all the information the agent needs to solve the task?</a:t>
            </a:r>
          </a:p>
          <a:p>
            <a:pPr marL="457200" indent="-457200">
              <a:buFontTx/>
              <a:buChar char="-"/>
            </a:pPr>
            <a:r>
              <a:rPr lang="en-GB" dirty="0"/>
              <a:t>How difficult will it be to represent the optimal behaviour as a function of this space?</a:t>
            </a:r>
          </a:p>
        </p:txBody>
      </p:sp>
    </p:spTree>
    <p:extLst>
      <p:ext uri="{BB962C8B-B14F-4D97-AF65-F5344CB8AC3E}">
        <p14:creationId xmlns:p14="http://schemas.microsoft.com/office/powerpoint/2010/main" val="22079220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FFDA-8AF3-4025-8237-B980E4D9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D50F-04AB-4C60-8E1B-694C16B21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434372"/>
            <a:ext cx="7974014" cy="4401205"/>
          </a:xfrm>
        </p:spPr>
        <p:txBody>
          <a:bodyPr/>
          <a:lstStyle/>
          <a:p>
            <a:r>
              <a:rPr lang="en-GB" dirty="0"/>
              <a:t>Another Important modelling choice, common variants:</a:t>
            </a:r>
          </a:p>
          <a:p>
            <a:pPr marL="514350" indent="-514350">
              <a:buAutoNum type="alphaLcParenR"/>
            </a:pPr>
            <a:r>
              <a:rPr lang="en-GB" dirty="0"/>
              <a:t>Discrete,  e.g., on/off, which button to press (Atari)</a:t>
            </a:r>
          </a:p>
          <a:p>
            <a:pPr marL="514350" indent="-514350">
              <a:buAutoNum type="alphaLcParenR"/>
            </a:pPr>
            <a:r>
              <a:rPr lang="en-GB" dirty="0"/>
              <a:t>Continuous, e.g., how much force to apply, how quickly to accelerate</a:t>
            </a:r>
          </a:p>
          <a:p>
            <a:pPr marL="514350" indent="-514350">
              <a:buAutoNum type="alphaLcParenR"/>
            </a:pPr>
            <a:r>
              <a:rPr lang="en-GB" dirty="0"/>
              <a:t>Active research area: large, complex action spaces (e.g., combinatorial, mixed discrete/continuous, natural language)</a:t>
            </a:r>
          </a:p>
          <a:p>
            <a:endParaRPr lang="en-GB" dirty="0"/>
          </a:p>
          <a:p>
            <a:r>
              <a:rPr lang="en-GB" dirty="0"/>
              <a:t>In practice - we can often get food performance with relatively simple action spaces.</a:t>
            </a:r>
          </a:p>
        </p:txBody>
      </p:sp>
    </p:spTree>
    <p:extLst>
      <p:ext uri="{BB962C8B-B14F-4D97-AF65-F5344CB8AC3E}">
        <p14:creationId xmlns:p14="http://schemas.microsoft.com/office/powerpoint/2010/main" val="24839117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E0A4-6B03-4711-A9BF-ED4DCF1E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B3AE5-C1EF-4079-A526-1E65C9B68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434371"/>
            <a:ext cx="7974014" cy="34163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How do we define the goals for an RL agent? 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In some settings – a natural reward signal may be available (e.g., game score in Atari)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More typically – We will need to define a reward function which will corresponds to our desired </a:t>
            </a:r>
            <a:r>
              <a:rPr lang="en-GB" dirty="0" err="1"/>
              <a:t>behavior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B6811-2A20-4438-93E6-E4B60720693B}"/>
              </a:ext>
            </a:extLst>
          </p:cNvPr>
          <p:cNvSpPr/>
          <p:nvPr/>
        </p:nvSpPr>
        <p:spPr>
          <a:xfrm>
            <a:off x="6094941" y="5545610"/>
            <a:ext cx="5346784" cy="635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For a fun video about bad reward functions: </a:t>
            </a:r>
            <a:r>
              <a:rPr lang="en-GB" dirty="0">
                <a:hlinkClick r:id="rId2"/>
              </a:rPr>
              <a:t>https://blog.openai.com/faulty-reward-functions/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72125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MDPs –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646400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For a fixed policy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we define the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as: </a:t>
                </a:r>
              </a:p>
              <a:p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8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sz="1800" dirty="0"/>
              </a:p>
              <a:p>
                <a:r>
                  <a:rPr lang="en-GB" sz="1800" dirty="0"/>
                  <a:t>This is the expected future return given we are in state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and act according to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1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GB" sz="1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tx2"/>
                    </a:solidFill>
                  </a:rPr>
                  <a:t>Importantly,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satisfies, for all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: </a:t>
                </a:r>
              </a:p>
              <a:p>
                <a:endParaRPr lang="en-GB" sz="2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(∙|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646400"/>
              </a:xfrm>
              <a:blipFill>
                <a:blip r:embed="rId3"/>
                <a:stretch>
                  <a:fillRect l="-1884" t="-21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6090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MDPs – 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445576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For a fixed policy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we define the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as: </a:t>
                </a:r>
              </a:p>
              <a:p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GB" sz="28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=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(∙|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445576"/>
              </a:xfrm>
              <a:blipFill>
                <a:blip r:embed="rId3"/>
                <a:stretch>
                  <a:fillRect l="-1884" t="-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922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4C54-1C8F-4F13-A453-A6C2BF4E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(RL)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B953D-76D4-4EBB-AD1E-853EA29BC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2037486"/>
            <a:ext cx="7974014" cy="2308324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The problem of learning to make decisions in uncertain environments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A class of algorithms which learn to solve decision problems based on their own experiences</a:t>
            </a:r>
          </a:p>
        </p:txBody>
      </p:sp>
    </p:spTree>
    <p:extLst>
      <p:ext uri="{BB962C8B-B14F-4D97-AF65-F5344CB8AC3E}">
        <p14:creationId xmlns:p14="http://schemas.microsoft.com/office/powerpoint/2010/main" val="179863857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MDPs – Q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382931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Similarly, we define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as: </a:t>
                </a:r>
              </a:p>
              <a:p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28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sz="1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Which satisfies , for all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endParaRPr lang="en-GB" sz="2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(∙|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382931"/>
              </a:xfrm>
              <a:blipFill>
                <a:blip r:embed="rId3"/>
                <a:stretch>
                  <a:fillRect l="-1884" t="-2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2300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MDPs – Bellman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2953116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Fun fact, if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is an optimal policy,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where:</a:t>
                </a:r>
              </a:p>
              <a:p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8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GB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These are known as the </a:t>
                </a:r>
                <a:r>
                  <a:rPr lang="en-GB" b="1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Bellman Equations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2953116"/>
              </a:xfrm>
              <a:blipFill>
                <a:blip r:embed="rId3"/>
                <a:stretch>
                  <a:fillRect l="-1884" t="-2893" b="-5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4960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MDPs – 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167679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are finite, and we know</a:t>
                </a:r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we have an iterative algorithm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or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iterate: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(∙|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iterate: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167679"/>
              </a:xfrm>
              <a:blipFill>
                <a:blip r:embed="rId3"/>
                <a:stretch>
                  <a:fillRect l="-1884" t="-2343" r="-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227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3" y="824787"/>
            <a:ext cx="5144542" cy="338554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dirty="0"/>
              <a:t>Key Challenge: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Balancing</a:t>
            </a:r>
            <a:br>
              <a:rPr lang="en-US" dirty="0"/>
            </a:br>
            <a:r>
              <a:rPr lang="en-US" dirty="0"/>
              <a:t>Exploration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/>
              <a:t>Exploitation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C68B74-8022-4DAB-9A9D-405B6177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55" y="1108411"/>
            <a:ext cx="6908025" cy="41881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A8FDFB8-776D-4D8F-A3E6-BA0C0673CE86}"/>
              </a:ext>
            </a:extLst>
          </p:cNvPr>
          <p:cNvSpPr/>
          <p:nvPr/>
        </p:nvSpPr>
        <p:spPr bwMode="auto">
          <a:xfrm>
            <a:off x="4521512" y="4622488"/>
            <a:ext cx="824643" cy="5890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2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F68C-A437-4BA7-ACBB-1B74C9CF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 Exploitation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C094-4E53-4251-B8D7-7D71CDCE0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446" y="1459150"/>
            <a:ext cx="10369685" cy="3327100"/>
          </a:xfrm>
        </p:spPr>
        <p:txBody>
          <a:bodyPr/>
          <a:lstStyle/>
          <a:p>
            <a:r>
              <a:rPr lang="en-GB" dirty="0"/>
              <a:t>In a clinical trial, for each new patient we must balance between giving the most effective treatment and evaluating the alternatives.</a:t>
            </a:r>
          </a:p>
          <a:p>
            <a:endParaRPr lang="en-GB" dirty="0"/>
          </a:p>
          <a:p>
            <a:r>
              <a:rPr lang="en-GB" dirty="0"/>
              <a:t>How do we decide which treatment to give new each patient?</a:t>
            </a:r>
          </a:p>
          <a:p>
            <a:pPr marL="457200" indent="-457200">
              <a:buFontTx/>
              <a:buChar char="-"/>
            </a:pPr>
            <a:r>
              <a:rPr lang="en-GB" sz="2200" b="1" dirty="0"/>
              <a:t>Option 1:</a:t>
            </a:r>
            <a:r>
              <a:rPr lang="en-GB" sz="2200" dirty="0"/>
              <a:t> Randomly assign each patient to a treatment</a:t>
            </a:r>
          </a:p>
          <a:p>
            <a:pPr marL="457200" indent="-457200">
              <a:buFontTx/>
              <a:buChar char="-"/>
            </a:pPr>
            <a:r>
              <a:rPr lang="en-GB" sz="2200" b="1" dirty="0"/>
              <a:t>Option 2:</a:t>
            </a:r>
            <a:r>
              <a:rPr lang="en-GB" sz="2200" dirty="0"/>
              <a:t> Pick the best treatment once we reach a fixed confidence threshold</a:t>
            </a:r>
          </a:p>
          <a:p>
            <a:pPr marL="457200" indent="-457200">
              <a:buFontTx/>
              <a:buChar char="-"/>
            </a:pPr>
            <a:r>
              <a:rPr lang="en-GB" sz="2200" b="1" dirty="0"/>
              <a:t>Option 3:</a:t>
            </a:r>
            <a:r>
              <a:rPr lang="en-GB" sz="2200" dirty="0"/>
              <a:t> Gradually increase the number of patients assigned to the current most effective treatments</a:t>
            </a:r>
          </a:p>
        </p:txBody>
      </p:sp>
    </p:spTree>
    <p:extLst>
      <p:ext uri="{BB962C8B-B14F-4D97-AF65-F5344CB8AC3E}">
        <p14:creationId xmlns:p14="http://schemas.microsoft.com/office/powerpoint/2010/main" val="235374673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 Exploitation – Multi-Armed Bandits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1544" y="1421125"/>
            <a:ext cx="4291519" cy="3244312"/>
          </a:xfrm>
          <a:prstGeom prst="rect">
            <a:avLst/>
          </a:prstGeom>
          <a:noFill/>
        </p:spPr>
        <p:txBody>
          <a:bodyPr wrap="square" lIns="144698" tIns="143428" rIns="144698" bIns="143428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Imagine you have four slot machines, with unknown payoff distributions – how to decide which to choose?</a:t>
            </a:r>
          </a:p>
          <a:p>
            <a:pPr>
              <a:spcAft>
                <a:spcPts val="600"/>
              </a:spcAft>
            </a:pPr>
            <a:endParaRPr lang="en-US" sz="2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 model this problem as an MDP with no states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2C947-42E7-4F46-8CDF-C9ED8EBEB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1694600"/>
            <a:ext cx="6560123" cy="40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316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</p:spPr>
        <p:txBody>
          <a:bodyPr/>
          <a:lstStyle/>
          <a:p>
            <a:r>
              <a:rPr lang="en-GB" dirty="0"/>
              <a:t>Exploration vs Exploitation – </a:t>
            </a:r>
            <a:r>
              <a:rPr lang="en-GB" dirty="0">
                <a:solidFill>
                  <a:schemeClr val="tx2"/>
                </a:solidFill>
              </a:rPr>
              <a:t>UCB1 Algorithm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2C947-42E7-4F46-8CDF-C9ED8EBEB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1694600"/>
            <a:ext cx="6560123" cy="4021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C7EDF-5394-4633-B82E-F3D74DD14778}"/>
                  </a:ext>
                </a:extLst>
              </p:cNvPr>
              <p:cNvSpPr txBox="1"/>
              <p:nvPr/>
            </p:nvSpPr>
            <p:spPr>
              <a:xfrm>
                <a:off x="7433005" y="4225054"/>
                <a:ext cx="4291519" cy="1505375"/>
              </a:xfrm>
              <a:prstGeom prst="rect">
                <a:avLst/>
              </a:prstGeom>
              <a:noFill/>
            </p:spPr>
            <p:txBody>
              <a:bodyPr wrap="square" lIns="144698" tIns="143428" rIns="144698" bIns="143428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sz="2600" dirty="0">
                  <a:solidFill>
                    <a:schemeClr val="accent4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2"/>
                    </a:solidFill>
                  </a:rPr>
                  <a:t>The total 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regret</a:t>
                </a:r>
                <a:r>
                  <a:rPr lang="en-US" sz="2400" dirty="0">
                    <a:solidFill>
                      <a:schemeClr val="tx2"/>
                    </a:solidFill>
                  </a:rPr>
                  <a:t> of this algorithm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GB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func>
                    <m: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C7EDF-5394-4633-B82E-F3D74DD14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005" y="4225054"/>
                <a:ext cx="4291519" cy="1505375"/>
              </a:xfrm>
              <a:prstGeom prst="rect">
                <a:avLst/>
              </a:prstGeom>
              <a:blipFill>
                <a:blip r:embed="rId4"/>
                <a:stretch>
                  <a:fillRect l="-852" b="-2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87060D-5CDB-43D5-A4A8-5E1B56E500F2}"/>
                  </a:ext>
                </a:extLst>
              </p:cNvPr>
              <p:cNvSpPr txBox="1"/>
              <p:nvPr/>
            </p:nvSpPr>
            <p:spPr>
              <a:xfrm>
                <a:off x="7495235" y="1597359"/>
                <a:ext cx="4696765" cy="1790604"/>
              </a:xfrm>
              <a:prstGeom prst="rect">
                <a:avLst/>
              </a:prstGeom>
              <a:noFill/>
            </p:spPr>
            <p:txBody>
              <a:bodyPr wrap="square" lIns="144698" tIns="107562" rIns="144698" bIns="107562" rtlCol="0">
                <a:spAutoFit/>
              </a:bodyPr>
              <a:lstStyle/>
              <a:p>
                <a:pPr>
                  <a:spcAft>
                    <a:spcPts val="441"/>
                  </a:spcAft>
                </a:pPr>
                <a:r>
                  <a:rPr lang="en-GB" sz="2000" dirty="0">
                    <a:solidFill>
                      <a:schemeClr val="tx2"/>
                    </a:solidFill>
                  </a:rPr>
                  <a:t>Upper Confidence Bound (UCB1)</a:t>
                </a:r>
                <a:r>
                  <a:rPr lang="en-GB" sz="2000" dirty="0"/>
                  <a:t>:</a:t>
                </a:r>
              </a:p>
              <a:p>
                <a:pPr>
                  <a:spcAft>
                    <a:spcPts val="441"/>
                  </a:spcAft>
                </a:pPr>
                <a:br>
                  <a:rPr lang="en-GB" sz="2600" dirty="0"/>
                </a:b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6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87060D-5CDB-43D5-A4A8-5E1B56E5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235" y="1597359"/>
                <a:ext cx="4696765" cy="1790604"/>
              </a:xfrm>
              <a:prstGeom prst="rect">
                <a:avLst/>
              </a:prstGeom>
              <a:blipFill>
                <a:blip r:embed="rId5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6A1F95-DC78-4B56-A71C-CB36566BE297}"/>
              </a:ext>
            </a:extLst>
          </p:cNvPr>
          <p:cNvSpPr txBox="1"/>
          <p:nvPr/>
        </p:nvSpPr>
        <p:spPr>
          <a:xfrm>
            <a:off x="9751226" y="3755936"/>
            <a:ext cx="2051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[Auer et al. ’02]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733702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Exploration vs Exploitation – </a:t>
            </a:r>
            <a:r>
              <a:rPr lang="el-GR" dirty="0">
                <a:solidFill>
                  <a:schemeClr val="tx2"/>
                </a:solidFill>
              </a:rPr>
              <a:t>ε</a:t>
            </a:r>
            <a:r>
              <a:rPr lang="en-GB" dirty="0">
                <a:solidFill>
                  <a:schemeClr val="tx2"/>
                </a:solidFill>
              </a:rPr>
              <a:t>-g</a:t>
            </a:r>
            <a:r>
              <a:rPr lang="en-GB" dirty="0"/>
              <a:t>reedy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2C947-42E7-4F46-8CDF-C9ED8EBEB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4" y="1694600"/>
            <a:ext cx="6560123" cy="4021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B9FAF-1038-4D94-BE3D-0A44026DD715}"/>
                  </a:ext>
                </a:extLst>
              </p:cNvPr>
              <p:cNvSpPr txBox="1"/>
              <p:nvPr/>
            </p:nvSpPr>
            <p:spPr>
              <a:xfrm>
                <a:off x="7433005" y="1558062"/>
                <a:ext cx="4549561" cy="2237586"/>
              </a:xfrm>
              <a:prstGeom prst="rect">
                <a:avLst/>
              </a:prstGeom>
              <a:noFill/>
            </p:spPr>
            <p:txBody>
              <a:bodyPr wrap="square" lIns="144698" tIns="107562" rIns="144698" bIns="107562" rtlCol="0">
                <a:spAutoFit/>
              </a:bodyPr>
              <a:lstStyle/>
              <a:p>
                <a:pPr>
                  <a:spcAft>
                    <a:spcPts val="441"/>
                  </a:spcAft>
                </a:pPr>
                <a:r>
                  <a:rPr lang="el-GR" sz="2400" dirty="0">
                    <a:solidFill>
                      <a:schemeClr val="tx2"/>
                    </a:solidFill>
                  </a:rPr>
                  <a:t>ε</a:t>
                </a:r>
                <a:r>
                  <a:rPr lang="en-GB" sz="2400" dirty="0">
                    <a:solidFill>
                      <a:schemeClr val="tx2"/>
                    </a:solidFill>
                  </a:rPr>
                  <a:t>-greedy: </a:t>
                </a:r>
              </a:p>
              <a:p>
                <a:pPr>
                  <a:spcAft>
                    <a:spcPts val="44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.   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441"/>
                  </a:spcAft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B9FAF-1038-4D94-BE3D-0A44026DD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005" y="1558062"/>
                <a:ext cx="4549561" cy="2237586"/>
              </a:xfrm>
              <a:prstGeom prst="rect">
                <a:avLst/>
              </a:prstGeom>
              <a:blipFill>
                <a:blip r:embed="rId4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6EC7EDF-5394-4633-B82E-F3D74DD14778}"/>
              </a:ext>
            </a:extLst>
          </p:cNvPr>
          <p:cNvSpPr txBox="1"/>
          <p:nvPr/>
        </p:nvSpPr>
        <p:spPr>
          <a:xfrm>
            <a:off x="7433005" y="4225054"/>
            <a:ext cx="4291519" cy="2043984"/>
          </a:xfrm>
          <a:prstGeom prst="rect">
            <a:avLst/>
          </a:prstGeom>
          <a:noFill/>
        </p:spPr>
        <p:txBody>
          <a:bodyPr wrap="square" lIns="144698" tIns="143428" rIns="144698" bIns="143428" rtlCol="0">
            <a:spAutoFit/>
          </a:bodyPr>
          <a:lstStyle/>
          <a:p>
            <a:pPr marL="514350" indent="-5143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B050"/>
                </a:solidFill>
              </a:rPr>
              <a:t>Simple to implement</a:t>
            </a:r>
          </a:p>
          <a:p>
            <a:pPr marL="514350" indent="-5143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B050"/>
                </a:solidFill>
              </a:rPr>
              <a:t>Theoretical guarantees</a:t>
            </a:r>
          </a:p>
          <a:p>
            <a:pPr marL="514350" indent="-5143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00B050"/>
                </a:solidFill>
              </a:rPr>
              <a:t>Often competitive in practice</a:t>
            </a:r>
          </a:p>
        </p:txBody>
      </p:sp>
    </p:spTree>
    <p:extLst>
      <p:ext uri="{BB962C8B-B14F-4D97-AF65-F5344CB8AC3E}">
        <p14:creationId xmlns:p14="http://schemas.microsoft.com/office/powerpoint/2010/main" val="37513451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476253"/>
            <a:ext cx="10632015" cy="492443"/>
          </a:xfrm>
        </p:spPr>
        <p:txBody>
          <a:bodyPr/>
          <a:lstStyle/>
          <a:p>
            <a:r>
              <a:rPr lang="en-GB" dirty="0"/>
              <a:t>Exploration vs Exploitation – </a:t>
            </a:r>
            <a:r>
              <a:rPr lang="en-GB" dirty="0" err="1"/>
              <a:t>Softmax</a:t>
            </a:r>
            <a:r>
              <a:rPr lang="en-GB" dirty="0"/>
              <a:t> action selection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2C947-42E7-4F46-8CDF-C9ED8EBEB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1694600"/>
            <a:ext cx="6560123" cy="4021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F8DE6-0A04-4A90-8A07-3957385E4175}"/>
                  </a:ext>
                </a:extLst>
              </p:cNvPr>
              <p:cNvSpPr txBox="1"/>
              <p:nvPr/>
            </p:nvSpPr>
            <p:spPr>
              <a:xfrm>
                <a:off x="7495235" y="2108062"/>
                <a:ext cx="4696765" cy="4118101"/>
              </a:xfrm>
              <a:prstGeom prst="rect">
                <a:avLst/>
              </a:prstGeom>
              <a:noFill/>
            </p:spPr>
            <p:txBody>
              <a:bodyPr wrap="square" lIns="144698" tIns="107562" rIns="144698" bIns="107562" rtlCol="0">
                <a:spAutoFit/>
              </a:bodyPr>
              <a:lstStyle/>
              <a:p>
                <a:pPr>
                  <a:spcAft>
                    <a:spcPts val="441"/>
                  </a:spcAft>
                </a:pPr>
                <a:r>
                  <a:rPr lang="en-GB" sz="2600" dirty="0" err="1">
                    <a:solidFill>
                      <a:schemeClr val="tx2"/>
                    </a:solidFill>
                  </a:rPr>
                  <a:t>Softmax</a:t>
                </a:r>
                <a:r>
                  <a:rPr lang="en-GB" sz="2600" dirty="0">
                    <a:solidFill>
                      <a:schemeClr val="tx2"/>
                    </a:solidFill>
                  </a:rPr>
                  <a:t> policy</a:t>
                </a:r>
                <a:r>
                  <a:rPr lang="en-GB" sz="2600" dirty="0"/>
                  <a:t>:</a:t>
                </a:r>
                <a:br>
                  <a:rPr lang="en-GB" sz="2600" dirty="0"/>
                </a:br>
                <a:endParaRPr lang="en-GB" sz="2600" dirty="0"/>
              </a:p>
              <a:p>
                <a:pPr>
                  <a:spcAft>
                    <a:spcPts val="44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>
                  <a:spcAft>
                    <a:spcPts val="441"/>
                  </a:spcAft>
                </a:pP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441"/>
                  </a:spcAft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800" dirty="0"/>
                  <a:t>) captures the agent’s preferences over actions</a:t>
                </a:r>
              </a:p>
              <a:p>
                <a:pPr>
                  <a:spcAft>
                    <a:spcPts val="441"/>
                  </a:spcAft>
                </a:pPr>
                <a:endParaRPr lang="en-GB" sz="2800" dirty="0"/>
              </a:p>
              <a:p>
                <a:pPr>
                  <a:spcAft>
                    <a:spcPts val="441"/>
                  </a:spcAft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9F8DE6-0A04-4A90-8A07-3957385E4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235" y="2108062"/>
                <a:ext cx="4696765" cy="4118101"/>
              </a:xfrm>
              <a:prstGeom prst="rect">
                <a:avLst/>
              </a:prstGeom>
              <a:blipFill>
                <a:blip r:embed="rId4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3772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00" y="2537211"/>
            <a:ext cx="6712712" cy="997196"/>
          </a:xfrm>
        </p:spPr>
        <p:txBody>
          <a:bodyPr/>
          <a:lstStyle/>
          <a:p>
            <a:r>
              <a:rPr lang="en-US" dirty="0"/>
              <a:t>RL Approach 1:</a:t>
            </a:r>
            <a:br>
              <a:rPr lang="en-US" dirty="0"/>
            </a:br>
            <a:r>
              <a:rPr lang="en-US" dirty="0"/>
              <a:t>Policy Gradient Methods</a:t>
            </a:r>
          </a:p>
        </p:txBody>
      </p:sp>
    </p:spTree>
    <p:extLst>
      <p:ext uri="{BB962C8B-B14F-4D97-AF65-F5344CB8AC3E}">
        <p14:creationId xmlns:p14="http://schemas.microsoft.com/office/powerpoint/2010/main" val="28602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4C54-1C8F-4F13-A453-A6C2BF4E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</p:spPr>
        <p:txBody>
          <a:bodyPr/>
          <a:lstStyle/>
          <a:p>
            <a:r>
              <a:rPr lang="en-GB" dirty="0"/>
              <a:t>Common Features of RL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B953D-76D4-4EBB-AD1E-853EA29BC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2416" y="1298184"/>
            <a:ext cx="10155678" cy="2062103"/>
          </a:xfrm>
        </p:spPr>
        <p:txBody>
          <a:bodyPr/>
          <a:lstStyle/>
          <a:p>
            <a:pPr marL="360363" indent="-360363">
              <a:spcBef>
                <a:spcPts val="1200"/>
              </a:spcBef>
            </a:pPr>
            <a:endParaRPr lang="en-GB" dirty="0"/>
          </a:p>
          <a:p>
            <a:pPr marL="360363" indent="-360363">
              <a:spcBef>
                <a:spcPts val="1200"/>
              </a:spcBef>
            </a:pPr>
            <a:r>
              <a:rPr lang="en-GB" dirty="0"/>
              <a:t>Sequential Decision Making: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Completing the task requires long-term planning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The agent must handle unexpected situations</a:t>
            </a:r>
          </a:p>
        </p:txBody>
      </p:sp>
    </p:spTree>
    <p:extLst>
      <p:ext uri="{BB962C8B-B14F-4D97-AF65-F5344CB8AC3E}">
        <p14:creationId xmlns:p14="http://schemas.microsoft.com/office/powerpoint/2010/main" val="224673236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35FD-811E-47A0-A3BF-2C012F7B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– RL as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486549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We can describe RL as the problem of optimizing the function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where: </a:t>
                </a:r>
              </a:p>
              <a:p>
                <a:endParaRPr lang="en-GB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sz="1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sz="1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We can estimate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by rolling out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for one or more episodes</a:t>
                </a:r>
              </a:p>
              <a:p>
                <a:endParaRPr lang="en-GB" sz="2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sz="2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We could apply any black-box optimization method to find a good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endParaRPr lang="en-GB" sz="18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GB" sz="1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However, since we know something about the structure of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, we can do better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832687-C851-4C52-9CCB-E2B5AA268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31521" y="1515290"/>
                <a:ext cx="10679430" cy="4486549"/>
              </a:xfrm>
              <a:blipFill>
                <a:blip r:embed="rId3"/>
                <a:stretch>
                  <a:fillRect l="-1998" t="-1902" r="-1884" b="-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6786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787908"/>
          </a:xfrm>
        </p:spPr>
        <p:txBody>
          <a:bodyPr/>
          <a:lstStyle/>
          <a:p>
            <a:pPr algn="ctr"/>
            <a:r>
              <a:rPr lang="en-GB" sz="2000" dirty="0"/>
              <a:t>Decrease the probability of actions when they lead to negative reward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984699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984699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7932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787908"/>
          </a:xfrm>
        </p:spPr>
        <p:txBody>
          <a:bodyPr/>
          <a:lstStyle/>
          <a:p>
            <a:pPr algn="ctr"/>
            <a:r>
              <a:rPr lang="en-GB" sz="2000" dirty="0"/>
              <a:t>Decrease the probability of actions when they lead to negative reward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9747931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9747931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78066D8-DC97-47EE-8A33-967E5F8B098E}"/>
              </a:ext>
            </a:extLst>
          </p:cNvPr>
          <p:cNvSpPr/>
          <p:nvPr/>
        </p:nvSpPr>
        <p:spPr bwMode="auto">
          <a:xfrm>
            <a:off x="3017874" y="1436688"/>
            <a:ext cx="2971800" cy="483235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3385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307777"/>
          </a:xfrm>
        </p:spPr>
        <p:txBody>
          <a:bodyPr/>
          <a:lstStyle/>
          <a:p>
            <a:pPr algn="ctr"/>
            <a:r>
              <a:rPr lang="en-GB" sz="2000" dirty="0"/>
              <a:t>Decrease the probability of actions when they lead to negative reward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78066D8-DC97-47EE-8A33-967E5F8B098E}"/>
              </a:ext>
            </a:extLst>
          </p:cNvPr>
          <p:cNvSpPr/>
          <p:nvPr/>
        </p:nvSpPr>
        <p:spPr bwMode="auto">
          <a:xfrm>
            <a:off x="3017874" y="1436688"/>
            <a:ext cx="2971800" cy="4832350"/>
          </a:xfrm>
          <a:prstGeom prst="rect">
            <a:avLst/>
          </a:prstGeom>
          <a:solidFill>
            <a:srgbClr val="F2F2F2">
              <a:alpha val="69804"/>
            </a:srgbClr>
          </a:solidFill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solidFill>
                  <a:srgbClr val="FF0000"/>
                </a:solidFill>
                <a:ea typeface="Segoe UI" pitchFamily="34" charset="0"/>
                <a:cs typeface="Segoe UI" pitchFamily="34" charset="0"/>
              </a:rPr>
              <a:t>Loose </a:t>
            </a:r>
            <a:r>
              <a:rPr lang="en-GB" sz="3600" b="1" dirty="0">
                <a:solidFill>
                  <a:srgbClr val="FF0000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878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307777"/>
          </a:xfrm>
        </p:spPr>
        <p:txBody>
          <a:bodyPr/>
          <a:lstStyle/>
          <a:p>
            <a:pPr algn="ctr"/>
            <a:r>
              <a:rPr lang="en-GB" sz="2000" dirty="0"/>
              <a:t>Decrease the probability of actions when they lead to negative reward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8" y="1527638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300735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300735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296359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787908"/>
          </a:xfrm>
        </p:spPr>
        <p:txBody>
          <a:bodyPr/>
          <a:lstStyle/>
          <a:p>
            <a:pPr algn="ctr"/>
            <a:r>
              <a:rPr lang="en-GB" sz="2000" dirty="0"/>
              <a:t>Increase the probability of actions when they lead to positive reward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535124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535124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B17A151-9DC7-4284-9A77-174C2F5DAD97}"/>
              </a:ext>
            </a:extLst>
          </p:cNvPr>
          <p:cNvSpPr/>
          <p:nvPr/>
        </p:nvSpPr>
        <p:spPr bwMode="auto">
          <a:xfrm>
            <a:off x="6206496" y="1436688"/>
            <a:ext cx="2971800" cy="4832350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8649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787908"/>
          </a:xfrm>
        </p:spPr>
        <p:txBody>
          <a:bodyPr/>
          <a:lstStyle/>
          <a:p>
            <a:pPr algn="ctr"/>
            <a:r>
              <a:rPr lang="en-GB" sz="2000" dirty="0"/>
              <a:t>Increase the probability of actions when they lead to positive reward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2676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2676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.45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a:t>.55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80FBFE9-0A42-4608-B94B-62ED5A64F120}"/>
              </a:ext>
            </a:extLst>
          </p:cNvPr>
          <p:cNvSpPr/>
          <p:nvPr/>
        </p:nvSpPr>
        <p:spPr bwMode="auto">
          <a:xfrm>
            <a:off x="6187539" y="1436688"/>
            <a:ext cx="2971800" cy="4832350"/>
          </a:xfrm>
          <a:prstGeom prst="rect">
            <a:avLst/>
          </a:prstGeom>
          <a:solidFill>
            <a:srgbClr val="F2F2F2">
              <a:alpha val="69804"/>
            </a:srgbClr>
          </a:solidFill>
          <a:ln w="571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solidFill>
                  <a:srgbClr val="00B050"/>
                </a:solidFill>
                <a:ea typeface="Segoe UI" pitchFamily="34" charset="0"/>
                <a:cs typeface="Segoe UI" pitchFamily="34" charset="0"/>
              </a:rPr>
              <a:t>Win! </a:t>
            </a:r>
            <a:r>
              <a:rPr lang="en-GB" sz="3600" b="1" dirty="0">
                <a:solidFill>
                  <a:srgbClr val="00B050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265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9046-07A7-4D30-A38F-7EADF0113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8200" y="1026043"/>
            <a:ext cx="7974014" cy="787908"/>
          </a:xfrm>
        </p:spPr>
        <p:txBody>
          <a:bodyPr/>
          <a:lstStyle/>
          <a:p>
            <a:pPr algn="ctr"/>
            <a:r>
              <a:rPr lang="en-GB" sz="2000" dirty="0"/>
              <a:t>Increase the probability of actions when they lead to positive reward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80FDB-EAAF-4811-BCFB-7566F8B4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6291409" y="1527638"/>
            <a:ext cx="2801974" cy="3880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E30153-E23E-42CE-8163-0CE0A34F805D}"/>
              </a:ext>
            </a:extLst>
          </p:cNvPr>
          <p:cNvSpPr/>
          <p:nvPr/>
        </p:nvSpPr>
        <p:spPr>
          <a:xfrm>
            <a:off x="4325679" y="6401437"/>
            <a:ext cx="6384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Photo credit: </a:t>
            </a:r>
            <a:r>
              <a:rPr lang="en-GB" sz="1600" dirty="0">
                <a:hlinkClick r:id="rId4"/>
              </a:rPr>
              <a:t>https://www.flickr.com/photos/knothing/11264853546/</a:t>
            </a:r>
            <a:r>
              <a:rPr lang="en-GB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CD210-83B5-42CA-AC82-FA164DAB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38" t="5523" r="4215" b="6308"/>
          <a:stretch/>
        </p:blipFill>
        <p:spPr>
          <a:xfrm>
            <a:off x="3098617" y="1527637"/>
            <a:ext cx="2801974" cy="388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5790988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3164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GB" sz="3600" dirty="0"/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.6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B878EE-CB64-41AE-97B0-131A46F52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5790988"/>
                  </p:ext>
                </p:extLst>
              </p:nvPr>
            </p:nvGraphicFramePr>
            <p:xfrm>
              <a:off x="2146006" y="5539047"/>
              <a:ext cx="6947379" cy="6400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951614">
                      <a:extLst>
                        <a:ext uri="{9D8B030D-6E8A-4147-A177-3AD203B41FA5}">
                          <a16:colId xmlns:a16="http://schemas.microsoft.com/office/drawing/2014/main" val="3001867798"/>
                        </a:ext>
                      </a:extLst>
                    </a:gridCol>
                    <a:gridCol w="2998381">
                      <a:extLst>
                        <a:ext uri="{9D8B030D-6E8A-4147-A177-3AD203B41FA5}">
                          <a16:colId xmlns:a16="http://schemas.microsoft.com/office/drawing/2014/main" val="3862313834"/>
                        </a:ext>
                      </a:extLst>
                    </a:gridCol>
                    <a:gridCol w="2997384">
                      <a:extLst>
                        <a:ext uri="{9D8B030D-6E8A-4147-A177-3AD203B41FA5}">
                          <a16:colId xmlns:a16="http://schemas.microsoft.com/office/drawing/2014/main" val="12812219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82" t="-14151" r="-633333" b="-3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.6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5712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362591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2316340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23163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82778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557828-6DD5-4745-8DFE-9A59121A6CB6}"/>
              </a:ext>
            </a:extLst>
          </p:cNvPr>
          <p:cNvCxnSpPr>
            <a:cxnSpLocks/>
          </p:cNvCxnSpPr>
          <p:nvPr/>
        </p:nvCxnSpPr>
        <p:spPr>
          <a:xfrm flipV="1">
            <a:off x="4160874" y="3104708"/>
            <a:ext cx="526312" cy="712380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659DFB-064E-4F5D-9553-68270B578222}"/>
              </a:ext>
            </a:extLst>
          </p:cNvPr>
          <p:cNvSpPr txBox="1"/>
          <p:nvPr/>
        </p:nvSpPr>
        <p:spPr>
          <a:xfrm>
            <a:off x="2241698" y="3870252"/>
            <a:ext cx="86824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b="1" dirty="0">
                <a:solidFill>
                  <a:srgbClr val="00B050"/>
                </a:solidFill>
              </a:rPr>
              <a:t>probability distribution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</a:t>
            </a:r>
            <a:r>
              <a:rPr lang="en-GB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discrete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actions, given the current state</a:t>
            </a:r>
          </a:p>
        </p:txBody>
      </p:sp>
    </p:spTree>
    <p:extLst>
      <p:ext uri="{BB962C8B-B14F-4D97-AF65-F5344CB8AC3E}">
        <p14:creationId xmlns:p14="http://schemas.microsoft.com/office/powerpoint/2010/main" val="5869737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4C54-1C8F-4F13-A453-A6C2BF4E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</p:spPr>
        <p:txBody>
          <a:bodyPr/>
          <a:lstStyle/>
          <a:p>
            <a:r>
              <a:rPr lang="en-GB" dirty="0"/>
              <a:t>Common Features of RL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B953D-76D4-4EBB-AD1E-853EA29BC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2416" y="1298184"/>
            <a:ext cx="10155678" cy="4278094"/>
          </a:xfrm>
        </p:spPr>
        <p:txBody>
          <a:bodyPr/>
          <a:lstStyle/>
          <a:p>
            <a:pPr marL="360363" indent="-360363">
              <a:spcBef>
                <a:spcPts val="1200"/>
              </a:spcBef>
            </a:pPr>
            <a:endParaRPr lang="en-GB" dirty="0"/>
          </a:p>
          <a:p>
            <a:pPr marL="360363" indent="-360363">
              <a:spcBef>
                <a:spcPts val="1200"/>
              </a:spcBef>
            </a:pPr>
            <a:r>
              <a:rPr lang="en-GB" dirty="0"/>
              <a:t>Acting under uncertainty: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In the outcomes of the agent’s actions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In the agent’s objective itself</a:t>
            </a:r>
          </a:p>
          <a:p>
            <a:pPr marL="360363" indent="-360363">
              <a:spcBef>
                <a:spcPts val="1200"/>
              </a:spcBef>
            </a:pPr>
            <a:endParaRPr lang="en-GB" dirty="0"/>
          </a:p>
          <a:p>
            <a:pPr marL="360363" indent="-360363">
              <a:spcBef>
                <a:spcPts val="1200"/>
              </a:spcBef>
            </a:pPr>
            <a:r>
              <a:rPr lang="en-GB" dirty="0"/>
              <a:t>RL agents must handle two forms of uncertainty: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b="1" dirty="0"/>
              <a:t>Aleatoric: </a:t>
            </a:r>
            <a:r>
              <a:rPr lang="en-GB" dirty="0"/>
              <a:t>The inherent non-determinism of the problem</a:t>
            </a:r>
            <a:endParaRPr lang="en-GB" b="1" dirty="0"/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b="1" dirty="0"/>
              <a:t>Epistemic: </a:t>
            </a:r>
            <a:r>
              <a:rPr lang="en-GB" dirty="0"/>
              <a:t>The agent’s lack of knowledge about the problem</a:t>
            </a:r>
          </a:p>
        </p:txBody>
      </p:sp>
    </p:spTree>
    <p:extLst>
      <p:ext uri="{BB962C8B-B14F-4D97-AF65-F5344CB8AC3E}">
        <p14:creationId xmlns:p14="http://schemas.microsoft.com/office/powerpoint/2010/main" val="107862384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4156844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continuous spaces, we can use normal distributions: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41568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73327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557828-6DD5-4745-8DFE-9A59121A6CB6}"/>
              </a:ext>
            </a:extLst>
          </p:cNvPr>
          <p:cNvCxnSpPr>
            <a:cxnSpLocks/>
          </p:cNvCxnSpPr>
          <p:nvPr/>
        </p:nvCxnSpPr>
        <p:spPr>
          <a:xfrm flipV="1">
            <a:off x="4639339" y="3046959"/>
            <a:ext cx="526312" cy="712380"/>
          </a:xfrm>
          <a:prstGeom prst="straightConnector1">
            <a:avLst/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659DFB-064E-4F5D-9553-68270B578222}"/>
              </a:ext>
            </a:extLst>
          </p:cNvPr>
          <p:cNvSpPr txBox="1"/>
          <p:nvPr/>
        </p:nvSpPr>
        <p:spPr>
          <a:xfrm>
            <a:off x="2241698" y="3870252"/>
            <a:ext cx="48484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policy has </a:t>
            </a:r>
            <a:r>
              <a:rPr lang="en-GB" sz="2000" b="1" dirty="0">
                <a:solidFill>
                  <a:schemeClr val="accent1"/>
                </a:solidFill>
              </a:rPr>
              <a:t>learnable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246216723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557828-6DD5-4745-8DFE-9A59121A6CB6}"/>
              </a:ext>
            </a:extLst>
          </p:cNvPr>
          <p:cNvCxnSpPr>
            <a:cxnSpLocks/>
          </p:cNvCxnSpPr>
          <p:nvPr/>
        </p:nvCxnSpPr>
        <p:spPr>
          <a:xfrm flipH="1">
            <a:off x="7627089" y="2184992"/>
            <a:ext cx="808074" cy="239963"/>
          </a:xfrm>
          <a:prstGeom prst="straightConnector1">
            <a:avLst/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659DFB-064E-4F5D-9553-68270B578222}"/>
              </a:ext>
            </a:extLst>
          </p:cNvPr>
          <p:cNvSpPr txBox="1"/>
          <p:nvPr/>
        </p:nvSpPr>
        <p:spPr>
          <a:xfrm>
            <a:off x="8562753" y="1348016"/>
            <a:ext cx="210524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policy parameters encode </a:t>
            </a:r>
            <a:r>
              <a:rPr lang="en-GB" sz="2000" b="1" dirty="0">
                <a:solidFill>
                  <a:schemeClr val="accent1"/>
                </a:solidFill>
              </a:rPr>
              <a:t>action preferences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 more preferred actions are more likely</a:t>
            </a:r>
            <a:endParaRPr lang="en-GB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765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185929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557828-6DD5-4745-8DFE-9A59121A6CB6}"/>
              </a:ext>
            </a:extLst>
          </p:cNvPr>
          <p:cNvCxnSpPr>
            <a:cxnSpLocks/>
          </p:cNvCxnSpPr>
          <p:nvPr/>
        </p:nvCxnSpPr>
        <p:spPr>
          <a:xfrm flipV="1">
            <a:off x="6744587" y="3429001"/>
            <a:ext cx="0" cy="558209"/>
          </a:xfrm>
          <a:prstGeom prst="straightConnector1">
            <a:avLst/>
          </a:prstGeom>
          <a:ln>
            <a:solidFill>
              <a:srgbClr val="7030A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659DFB-064E-4F5D-9553-68270B578222}"/>
              </a:ext>
            </a:extLst>
          </p:cNvPr>
          <p:cNvSpPr txBox="1"/>
          <p:nvPr/>
        </p:nvSpPr>
        <p:spPr>
          <a:xfrm>
            <a:off x="5426148" y="3987210"/>
            <a:ext cx="30515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denominator ensures </a:t>
            </a:r>
            <a:r>
              <a:rPr lang="en-GB" sz="2000" b="1" dirty="0">
                <a:solidFill>
                  <a:srgbClr val="7030A0"/>
                </a:solidFill>
              </a:rPr>
              <a:t>normalized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403165563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AC31-3F92-4D24-A0B8-2EC61469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Parametric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3609001"/>
              </a:xfrm>
            </p:spPr>
            <p:txBody>
              <a:bodyPr/>
              <a:lstStyle/>
              <a:p>
                <a:r>
                  <a:rPr lang="en-GB" dirty="0"/>
                  <a:t>Most common parameterization: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sz="1800" dirty="0"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800" dirty="0"/>
                  <a:t> is differentiable w.r.t to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800" dirty="0"/>
                  <a:t>, we might apply gradient ascent on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: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7DA6F12-0621-40D6-8843-D3A19E2E7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993" y="1436688"/>
                <a:ext cx="7974014" cy="36090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23127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72767" y="1434371"/>
                <a:ext cx="10364820" cy="2383345"/>
              </a:xfrm>
            </p:spPr>
            <p:txBody>
              <a:bodyPr/>
              <a:lstStyle/>
              <a:p>
                <a:r>
                  <a:rPr lang="en-GB" dirty="0"/>
                  <a:t>We write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.</a:t>
                </a:r>
                <a:r>
                  <a:rPr lang="en-GB" b="1" dirty="0"/>
                  <a:t>  </a:t>
                </a:r>
                <a:r>
                  <a:rPr lang="en-GB" dirty="0"/>
                  <a:t>We can show that:</a:t>
                </a:r>
              </a:p>
              <a:p>
                <a:endParaRPr lang="en-GB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72767" y="1434371"/>
                <a:ext cx="10364820" cy="23833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0562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</p:spPr>
            <p:txBody>
              <a:bodyPr/>
              <a:lstStyle/>
              <a:p>
                <a:r>
                  <a:rPr lang="en-GB" dirty="0"/>
                  <a:t>We write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.</a:t>
                </a:r>
                <a:r>
                  <a:rPr lang="en-GB" b="1" dirty="0"/>
                  <a:t>  </a:t>
                </a:r>
                <a:r>
                  <a:rPr lang="en-GB" dirty="0"/>
                  <a:t>We can show that: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99736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</p:spPr>
            <p:txBody>
              <a:bodyPr/>
              <a:lstStyle/>
              <a:p>
                <a:r>
                  <a:rPr lang="en-GB" dirty="0"/>
                  <a:t>We write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.</a:t>
                </a:r>
                <a:r>
                  <a:rPr lang="en-GB" b="1" dirty="0"/>
                  <a:t>  </a:t>
                </a:r>
                <a:r>
                  <a:rPr lang="en-GB" dirty="0"/>
                  <a:t>We can show that: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3F54E9-CF80-42D5-BD1B-46F69D9A3082}"/>
              </a:ext>
            </a:extLst>
          </p:cNvPr>
          <p:cNvCxnSpPr/>
          <p:nvPr/>
        </p:nvCxnSpPr>
        <p:spPr>
          <a:xfrm flipH="1">
            <a:off x="4612758" y="3237615"/>
            <a:ext cx="797442" cy="776177"/>
          </a:xfrm>
          <a:prstGeom prst="straightConnector1">
            <a:avLst/>
          </a:prstGeom>
          <a:ln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/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State distribution encountered under </a:t>
                </a:r>
                <a14:m>
                  <m:oMath xmlns:m="http://schemas.openxmlformats.org/officeDocument/2006/math">
                    <m:r>
                      <a:rPr lang="en-GB" sz="200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14126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2"/>
                    </a:solidFill>
                  </a:rPr>
                  <a:t>We write</a:t>
                </a:r>
                <a:r>
                  <a:rPr lang="en-GB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for</a:t>
                </a:r>
                <a:r>
                  <a:rPr lang="en-GB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.</a:t>
                </a:r>
                <a:r>
                  <a:rPr lang="en-GB" b="1" dirty="0">
                    <a:solidFill>
                      <a:schemeClr val="tx2"/>
                    </a:solidFill>
                  </a:rPr>
                  <a:t>  </a:t>
                </a:r>
                <a:r>
                  <a:rPr lang="en-GB" dirty="0">
                    <a:solidFill>
                      <a:schemeClr val="tx2"/>
                    </a:solidFill>
                  </a:rPr>
                  <a:t>We can show that:</a:t>
                </a:r>
              </a:p>
              <a:p>
                <a:endParaRPr lang="en-GB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  <a:blipFill>
                <a:blip r:embed="rId2"/>
                <a:stretch>
                  <a:fillRect l="-2523" t="-2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3F54E9-CF80-42D5-BD1B-46F69D9A3082}"/>
              </a:ext>
            </a:extLst>
          </p:cNvPr>
          <p:cNvCxnSpPr/>
          <p:nvPr/>
        </p:nvCxnSpPr>
        <p:spPr>
          <a:xfrm flipH="1">
            <a:off x="4612758" y="3237615"/>
            <a:ext cx="797442" cy="776177"/>
          </a:xfrm>
          <a:prstGeom prst="straightConnector1">
            <a:avLst/>
          </a:prstGeom>
          <a:ln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/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State distribution encountered under </a:t>
                </a:r>
                <a14:m>
                  <m:oMath xmlns:m="http://schemas.openxmlformats.org/officeDocument/2006/math">
                    <m:r>
                      <a:rPr lang="en-GB" sz="20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7523C9-5A11-4EB7-97C9-63237D83614B}"/>
              </a:ext>
            </a:extLst>
          </p:cNvPr>
          <p:cNvSpPr txBox="1"/>
          <p:nvPr/>
        </p:nvSpPr>
        <p:spPr>
          <a:xfrm flipH="1">
            <a:off x="6175565" y="4066525"/>
            <a:ext cx="21639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parameterized policy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EF820-172C-4D99-8AEF-2ED4F9940A2A}"/>
              </a:ext>
            </a:extLst>
          </p:cNvPr>
          <p:cNvCxnSpPr>
            <a:cxnSpLocks/>
          </p:cNvCxnSpPr>
          <p:nvPr/>
        </p:nvCxnSpPr>
        <p:spPr>
          <a:xfrm>
            <a:off x="7481776" y="3113567"/>
            <a:ext cx="0" cy="900224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910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</p:spPr>
            <p:txBody>
              <a:bodyPr/>
              <a:lstStyle/>
              <a:p>
                <a:r>
                  <a:rPr lang="en-GB" dirty="0"/>
                  <a:t>We write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.</a:t>
                </a:r>
                <a:r>
                  <a:rPr lang="en-GB" b="1" dirty="0"/>
                  <a:t>  </a:t>
                </a:r>
                <a:r>
                  <a:rPr lang="en-GB" dirty="0"/>
                  <a:t>We can show that: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2863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3F54E9-CF80-42D5-BD1B-46F69D9A3082}"/>
              </a:ext>
            </a:extLst>
          </p:cNvPr>
          <p:cNvCxnSpPr/>
          <p:nvPr/>
        </p:nvCxnSpPr>
        <p:spPr>
          <a:xfrm flipH="1">
            <a:off x="4612758" y="3237615"/>
            <a:ext cx="797442" cy="776177"/>
          </a:xfrm>
          <a:prstGeom prst="straightConnector1">
            <a:avLst/>
          </a:prstGeom>
          <a:ln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/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State distribution encountered under </a:t>
                </a:r>
                <a14:m>
                  <m:oMath xmlns:m="http://schemas.openxmlformats.org/officeDocument/2006/math">
                    <m:r>
                      <a:rPr lang="en-GB" sz="20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B7A664-C46B-45F5-A465-7E757403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39030" y="4066954"/>
                <a:ext cx="261242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C22760-31C0-4E6A-9131-591AC5DEA23B}"/>
              </a:ext>
            </a:extLst>
          </p:cNvPr>
          <p:cNvCxnSpPr>
            <a:cxnSpLocks/>
          </p:cNvCxnSpPr>
          <p:nvPr/>
        </p:nvCxnSpPr>
        <p:spPr>
          <a:xfrm>
            <a:off x="7481776" y="3113567"/>
            <a:ext cx="0" cy="900224"/>
          </a:xfrm>
          <a:prstGeom prst="straightConnector1">
            <a:avLst/>
          </a:prstGeom>
          <a:ln>
            <a:solidFill>
              <a:srgbClr val="00B05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7523C9-5A11-4EB7-97C9-63237D83614B}"/>
              </a:ext>
            </a:extLst>
          </p:cNvPr>
          <p:cNvSpPr txBox="1"/>
          <p:nvPr/>
        </p:nvSpPr>
        <p:spPr>
          <a:xfrm flipH="1">
            <a:off x="6175565" y="4066525"/>
            <a:ext cx="21639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parameterized policy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0E838-2A54-431A-921D-1C1A3FA40C1D}"/>
              </a:ext>
            </a:extLst>
          </p:cNvPr>
          <p:cNvCxnSpPr>
            <a:cxnSpLocks/>
          </p:cNvCxnSpPr>
          <p:nvPr/>
        </p:nvCxnSpPr>
        <p:spPr>
          <a:xfrm>
            <a:off x="8339470" y="3063950"/>
            <a:ext cx="542261" cy="864781"/>
          </a:xfrm>
          <a:prstGeom prst="straightConnector1">
            <a:avLst/>
          </a:prstGeom>
          <a:ln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03D2CF-F38F-4F60-9694-16FD090A50DE}"/>
                  </a:ext>
                </a:extLst>
              </p:cNvPr>
              <p:cNvSpPr txBox="1"/>
              <p:nvPr/>
            </p:nvSpPr>
            <p:spPr>
              <a:xfrm flipH="1">
                <a:off x="8528904" y="4066524"/>
                <a:ext cx="198906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Expected return when starting from state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and taking action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03D2CF-F38F-4F60-9694-16FD090A5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528904" y="4066524"/>
                <a:ext cx="1989066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6201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4C54-1C8F-4F13-A453-A6C2BF4E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4" y="476253"/>
            <a:ext cx="10632015" cy="492443"/>
          </a:xfrm>
        </p:spPr>
        <p:txBody>
          <a:bodyPr/>
          <a:lstStyle/>
          <a:p>
            <a:r>
              <a:rPr lang="en-GB" dirty="0"/>
              <a:t>Common Features of RL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B953D-76D4-4EBB-AD1E-853EA29BC7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2416" y="1298184"/>
            <a:ext cx="10155678" cy="2062103"/>
          </a:xfrm>
        </p:spPr>
        <p:txBody>
          <a:bodyPr/>
          <a:lstStyle/>
          <a:p>
            <a:pPr marL="360363" indent="-360363">
              <a:spcBef>
                <a:spcPts val="1200"/>
              </a:spcBef>
            </a:pPr>
            <a:endParaRPr lang="en-GB" dirty="0"/>
          </a:p>
          <a:p>
            <a:pPr marL="360363" indent="-360363">
              <a:spcBef>
                <a:spcPts val="1200"/>
              </a:spcBef>
            </a:pPr>
            <a:r>
              <a:rPr lang="en-GB" dirty="0"/>
              <a:t>Active Learning: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The agent’s own actions determine what data it observes</a:t>
            </a:r>
          </a:p>
          <a:p>
            <a:pPr marL="457200" indent="-457200">
              <a:spcBef>
                <a:spcPts val="1200"/>
              </a:spcBef>
              <a:buFont typeface="Segoe UI Semilight" panose="020B0402040204020203" pitchFamily="34" charset="0"/>
              <a:buChar char="-"/>
            </a:pPr>
            <a:r>
              <a:rPr lang="en-GB" dirty="0"/>
              <a:t>Must trade-off between </a:t>
            </a:r>
            <a:r>
              <a:rPr lang="en-GB" b="1" dirty="0"/>
              <a:t>Exploration</a:t>
            </a:r>
            <a:r>
              <a:rPr lang="en-GB" dirty="0"/>
              <a:t> and </a:t>
            </a:r>
            <a:r>
              <a:rPr lang="en-GB" b="1" dirty="0"/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179811548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3823739"/>
              </a:xfrm>
            </p:spPr>
            <p:txBody>
              <a:bodyPr/>
              <a:lstStyle/>
              <a:p>
                <a:r>
                  <a:rPr lang="en-GB" dirty="0"/>
                  <a:t>We write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.</a:t>
                </a:r>
                <a:r>
                  <a:rPr lang="en-GB" b="1" dirty="0"/>
                  <a:t>  </a:t>
                </a:r>
                <a:r>
                  <a:rPr lang="en-GB" dirty="0"/>
                  <a:t>We can show that: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1" dirty="0"/>
                  <a:t>Challenge: </a:t>
                </a:r>
                <a:r>
                  <a:rPr lang="en-GB" dirty="0"/>
                  <a:t>How do we differentiate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w.r.t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?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1"/>
                <a:ext cx="7974014" cy="38237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70308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Policy Gradient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4549515"/>
              </a:xfrm>
            </p:spPr>
            <p:txBody>
              <a:bodyPr/>
              <a:lstStyle/>
              <a:p>
                <a:r>
                  <a:rPr lang="en-GB" sz="3000" b="1" dirty="0"/>
                  <a:t>Key insight:</a:t>
                </a:r>
                <a:r>
                  <a:rPr lang="en-GB" sz="3000" dirty="0"/>
                  <a:t> gradient of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000" dirty="0"/>
                  <a:t> does not require the derivatives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000" dirty="0"/>
              </a:p>
              <a:p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GB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3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45495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0295239-B8DD-4052-BADB-5923357FF412}"/>
              </a:ext>
            </a:extLst>
          </p:cNvPr>
          <p:cNvSpPr/>
          <p:nvPr/>
        </p:nvSpPr>
        <p:spPr>
          <a:xfrm>
            <a:off x="5404884" y="5655331"/>
            <a:ext cx="51833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Sutton, R. S., </a:t>
            </a:r>
            <a:r>
              <a:rPr lang="en-GB" sz="1600" dirty="0" err="1"/>
              <a:t>McAllester</a:t>
            </a:r>
            <a:r>
              <a:rPr lang="en-GB" sz="1600" dirty="0"/>
              <a:t>, D. A., Singh, S. P., &amp; Mansour, Y. (2000). Policy gradient methods for reinforcement learning with function approximation. </a:t>
            </a:r>
            <a:r>
              <a:rPr lang="en-GB" sz="1600" i="1" dirty="0"/>
              <a:t>NIPS 2000.</a:t>
            </a:r>
          </a:p>
          <a:p>
            <a:r>
              <a:rPr lang="en-GB" sz="1600" dirty="0"/>
              <a:t>See Sutton &amp; </a:t>
            </a:r>
            <a:r>
              <a:rPr lang="en-GB" sz="1600" dirty="0" err="1"/>
              <a:t>Barto</a:t>
            </a:r>
            <a:r>
              <a:rPr lang="en-GB" sz="1600" dirty="0"/>
              <a:t> 2018, chapter 13</a:t>
            </a:r>
          </a:p>
        </p:txBody>
      </p:sp>
    </p:spTree>
    <p:extLst>
      <p:ext uri="{BB962C8B-B14F-4D97-AF65-F5344CB8AC3E}">
        <p14:creationId xmlns:p14="http://schemas.microsoft.com/office/powerpoint/2010/main" val="302840351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127A-50AD-40D7-84DE-FFC44783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Policy Gradient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2617640"/>
              </a:xfrm>
            </p:spPr>
            <p:txBody>
              <a:bodyPr/>
              <a:lstStyle/>
              <a:p>
                <a:r>
                  <a:rPr lang="en-GB" sz="3000" dirty="0"/>
                  <a:t>Terms can be estimated from roll-out data!</a:t>
                </a:r>
              </a:p>
              <a:p>
                <a:endParaRPr lang="en-GB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GB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797AF-09F0-4D51-B3EA-F0CC16106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26176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0295239-B8DD-4052-BADB-5923357FF412}"/>
              </a:ext>
            </a:extLst>
          </p:cNvPr>
          <p:cNvSpPr/>
          <p:nvPr/>
        </p:nvSpPr>
        <p:spPr>
          <a:xfrm>
            <a:off x="5404884" y="5655331"/>
            <a:ext cx="51833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Sutton, R. S., </a:t>
            </a:r>
            <a:r>
              <a:rPr lang="en-GB" sz="1600" dirty="0" err="1"/>
              <a:t>McAllester</a:t>
            </a:r>
            <a:r>
              <a:rPr lang="en-GB" sz="1600" dirty="0"/>
              <a:t>, D. A., Singh, S. P., &amp; Mansour, Y. (2000). Policy gradient methods for reinforcement learning with function approximation. </a:t>
            </a:r>
            <a:r>
              <a:rPr lang="en-GB" sz="1600" i="1" dirty="0"/>
              <a:t>NIPS 2000.</a:t>
            </a:r>
          </a:p>
          <a:p>
            <a:r>
              <a:rPr lang="en-GB" sz="1600" dirty="0"/>
              <a:t>See Sutton &amp; </a:t>
            </a:r>
            <a:r>
              <a:rPr lang="en-GB" sz="1600" dirty="0" err="1"/>
              <a:t>Barto</a:t>
            </a:r>
            <a:r>
              <a:rPr lang="en-GB" sz="1600" dirty="0"/>
              <a:t> 2018, chapter 13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2D4314-BF80-4D95-BEBC-103B44263514}"/>
              </a:ext>
            </a:extLst>
          </p:cNvPr>
          <p:cNvCxnSpPr/>
          <p:nvPr/>
        </p:nvCxnSpPr>
        <p:spPr>
          <a:xfrm flipH="1">
            <a:off x="3844232" y="2931499"/>
            <a:ext cx="781493" cy="66453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7461C-70A8-4465-A8BB-5FB2D161D1CF}"/>
                  </a:ext>
                </a:extLst>
              </p:cNvPr>
              <p:cNvSpPr txBox="1"/>
              <p:nvPr/>
            </p:nvSpPr>
            <p:spPr>
              <a:xfrm flipH="1">
                <a:off x="1648608" y="3596033"/>
                <a:ext cx="270075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Rollout the current policy </a:t>
                </a:r>
                <a14:m>
                  <m:oMath xmlns:m="http://schemas.openxmlformats.org/officeDocument/2006/math">
                    <m:r>
                      <a:rPr lang="en-GB" sz="20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dirty="0">
                  <a:ea typeface="Cambria Math" panose="02040503050406030204" pitchFamily="18" charset="0"/>
                </a:endParaRPr>
              </a:p>
              <a:p>
                <a:endPara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A7461C-70A8-4465-A8BB-5FB2D161D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48608" y="3596033"/>
                <a:ext cx="270075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EC22DA-2B70-4A9E-98C5-484C3F02CD87}"/>
              </a:ext>
            </a:extLst>
          </p:cNvPr>
          <p:cNvCxnSpPr>
            <a:cxnSpLocks/>
          </p:cNvCxnSpPr>
          <p:nvPr/>
        </p:nvCxnSpPr>
        <p:spPr>
          <a:xfrm>
            <a:off x="7365481" y="2909643"/>
            <a:ext cx="1896822" cy="935665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B2B61-934A-49C7-B321-6C5CC207B3BA}"/>
                  </a:ext>
                </a:extLst>
              </p:cNvPr>
              <p:cNvSpPr txBox="1"/>
              <p:nvPr/>
            </p:nvSpPr>
            <p:spPr>
              <a:xfrm flipH="1">
                <a:off x="8497848" y="3903810"/>
                <a:ext cx="2645185" cy="1742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Remaining Episode return under </a:t>
                </a:r>
                <a14:m>
                  <m:oMath xmlns:m="http://schemas.openxmlformats.org/officeDocument/2006/math">
                    <m:r>
                      <a:rPr lang="en-GB" sz="2000" i="1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2000" dirty="0">
                  <a:ea typeface="Cambria Math" panose="02040503050406030204" pitchFamily="18" charset="0"/>
                </a:endParaRPr>
              </a:p>
              <a:p>
                <a:endParaRPr lang="en-GB" sz="2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=</a:t>
                </a:r>
                <a:r>
                  <a:rPr lang="en-GB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GB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B2B61-934A-49C7-B321-6C5CC207B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97848" y="3903810"/>
                <a:ext cx="2645185" cy="1742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FF9C86-5AB3-4E3B-B19E-B5D521574FE5}"/>
              </a:ext>
            </a:extLst>
          </p:cNvPr>
          <p:cNvCxnSpPr>
            <a:cxnSpLocks/>
          </p:cNvCxnSpPr>
          <p:nvPr/>
        </p:nvCxnSpPr>
        <p:spPr>
          <a:xfrm>
            <a:off x="5752776" y="3026486"/>
            <a:ext cx="0" cy="60074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2896C3-7965-4454-8A85-7D025E19665E}"/>
              </a:ext>
            </a:extLst>
          </p:cNvPr>
          <p:cNvSpPr txBox="1"/>
          <p:nvPr/>
        </p:nvSpPr>
        <p:spPr>
          <a:xfrm flipH="1">
            <a:off x="4625725" y="3750632"/>
            <a:ext cx="349840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Implement forward pass in your favourite deep learning framework + auto-diff to compute gradients</a:t>
            </a:r>
            <a:endParaRPr lang="en-GB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8593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1FD2-78E1-4F58-83EE-11D7B3A0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3"/>
            <a:ext cx="9302749" cy="492443"/>
          </a:xfrm>
        </p:spPr>
        <p:txBody>
          <a:bodyPr/>
          <a:lstStyle/>
          <a:p>
            <a:r>
              <a:rPr lang="en-GB" dirty="0"/>
              <a:t>Policy Gradient Algorithm: REINFORCE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2E30B-039E-46E8-84D8-19D7CA71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5" y="1436687"/>
            <a:ext cx="10712634" cy="40893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527CA-A62D-4B21-A369-8064C55C9D5D}"/>
              </a:ext>
            </a:extLst>
          </p:cNvPr>
          <p:cNvSpPr/>
          <p:nvPr/>
        </p:nvSpPr>
        <p:spPr>
          <a:xfrm>
            <a:off x="3942906" y="5853540"/>
            <a:ext cx="7468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Williams, R. J. (1992). Simple statistical gradient-following algorithms for connectionist reinforcement learning. </a:t>
            </a:r>
            <a:r>
              <a:rPr lang="en-GB" sz="1600" i="1" dirty="0"/>
              <a:t>Machine learning</a:t>
            </a:r>
            <a:r>
              <a:rPr lang="en-GB" sz="1600" dirty="0"/>
              <a:t>, </a:t>
            </a:r>
            <a:r>
              <a:rPr lang="en-GB" sz="1600" i="1" dirty="0"/>
              <a:t>8</a:t>
            </a:r>
            <a:r>
              <a:rPr lang="en-GB" sz="1600" dirty="0"/>
              <a:t>(3-4), 229-256. Algorithm from: Sutton &amp; </a:t>
            </a:r>
            <a:r>
              <a:rPr lang="en-GB" sz="1600" dirty="0" err="1"/>
              <a:t>Barto</a:t>
            </a:r>
            <a:r>
              <a:rPr lang="en-GB" sz="1600" dirty="0"/>
              <a:t> 2018, chapter 13, page 328</a:t>
            </a:r>
          </a:p>
        </p:txBody>
      </p:sp>
    </p:spTree>
    <p:extLst>
      <p:ext uri="{BB962C8B-B14F-4D97-AF65-F5344CB8AC3E}">
        <p14:creationId xmlns:p14="http://schemas.microsoft.com/office/powerpoint/2010/main" val="41760128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Gradient -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715137"/>
              </a:xfrm>
            </p:spPr>
            <p:txBody>
              <a:bodyPr/>
              <a:lstStyle/>
              <a:p>
                <a:r>
                  <a:rPr lang="en-GB" dirty="0"/>
                  <a:t>Estimating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using random roll-outs means that REINFORCE is doing </a:t>
                </a:r>
                <a:r>
                  <a:rPr lang="en-GB" i="1" dirty="0"/>
                  <a:t>stochastic gradient ascent</a:t>
                </a:r>
                <a:r>
                  <a:rPr lang="en-GB" dirty="0"/>
                  <a:t>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i="1" dirty="0"/>
                  <a:t>.</a:t>
                </a:r>
              </a:p>
              <a:p>
                <a:endParaRPr lang="en-GB" i="1" dirty="0"/>
              </a:p>
              <a:p>
                <a:r>
                  <a:rPr lang="en-GB" b="1" dirty="0"/>
                  <a:t>Challenge 1: </a:t>
                </a:r>
                <a:r>
                  <a:rPr lang="en-GB" dirty="0"/>
                  <a:t>the roll-out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may have high variance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Gradient ascent may be slow to converge to a good solution</a:t>
                </a:r>
              </a:p>
              <a:p>
                <a:endParaRPr lang="en-GB" sz="1800" dirty="0"/>
              </a:p>
              <a:p>
                <a:r>
                  <a:rPr lang="en-GB" b="1" dirty="0"/>
                  <a:t>Challenge 2: </a:t>
                </a:r>
                <a:r>
                  <a:rPr lang="en-GB" dirty="0"/>
                  <a:t>We need at least one roll-out for each update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endParaRPr lang="en-GB" sz="1800" dirty="0"/>
              </a:p>
              <a:p>
                <a:r>
                  <a:rPr lang="en-GB" sz="1800" dirty="0"/>
                  <a:t>Roll-out data is thrown away after each update – highly sample inefficient</a:t>
                </a:r>
              </a:p>
              <a:p>
                <a:endParaRPr lang="en-GB" sz="1800" dirty="0"/>
              </a:p>
              <a:p>
                <a:r>
                  <a:rPr lang="en-GB" i="1" dirty="0"/>
                  <a:t>In the next two sections look at ways to overcome these issues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7151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3570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00" y="2038613"/>
            <a:ext cx="7604868" cy="1495794"/>
          </a:xfrm>
        </p:spPr>
        <p:txBody>
          <a:bodyPr/>
          <a:lstStyle/>
          <a:p>
            <a:r>
              <a:rPr lang="en-US" dirty="0"/>
              <a:t>RL Approaches 2:</a:t>
            </a:r>
            <a:br>
              <a:rPr lang="en-US" dirty="0"/>
            </a:br>
            <a:r>
              <a:rPr lang="en-US" dirty="0"/>
              <a:t>Temporal Differences and Q-Learning</a:t>
            </a:r>
          </a:p>
        </p:txBody>
      </p:sp>
    </p:spTree>
    <p:extLst>
      <p:ext uri="{BB962C8B-B14F-4D97-AF65-F5344CB8AC3E}">
        <p14:creationId xmlns:p14="http://schemas.microsoft.com/office/powerpoint/2010/main" val="11112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1CC3-74D4-423F-9244-7D3D87D5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 in Malmo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68C81-CEDD-434A-8A4F-AF2251A9C108}"/>
              </a:ext>
            </a:extLst>
          </p:cNvPr>
          <p:cNvSpPr txBox="1"/>
          <p:nvPr/>
        </p:nvSpPr>
        <p:spPr>
          <a:xfrm>
            <a:off x="8276820" y="2996668"/>
            <a:ext cx="2758544" cy="2142087"/>
          </a:xfrm>
          <a:prstGeom prst="rect">
            <a:avLst/>
          </a:prstGeom>
          <a:noFill/>
        </p:spPr>
        <p:txBody>
          <a:bodyPr wrap="square" lIns="0" tIns="146285" rIns="0" bIns="146285" rtlCol="0">
            <a:spAutoFit/>
          </a:bodyPr>
          <a:lstStyle/>
          <a:p>
            <a:r>
              <a:rPr lang="en-GB" sz="2000" dirty="0"/>
              <a:t>The agent has to learn to navigate to the blue goal block </a:t>
            </a:r>
            <a:br>
              <a:rPr lang="en-GB" sz="2000" dirty="0"/>
            </a:br>
            <a:endParaRPr lang="en-GB" sz="2000" dirty="0"/>
          </a:p>
          <a:p>
            <a:r>
              <a:rPr lang="en-GB" sz="2000" dirty="0"/>
              <a:t>Adapted from Sutton &amp; </a:t>
            </a:r>
            <a:r>
              <a:rPr lang="en-GB" sz="2000" dirty="0" err="1"/>
              <a:t>Barto</a:t>
            </a:r>
            <a:r>
              <a:rPr lang="en-GB" sz="2000" dirty="0"/>
              <a:t> 2018, chapter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700AF-C25A-4106-B011-D8C58C025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4387" r="1272" b="25467"/>
          <a:stretch/>
        </p:blipFill>
        <p:spPr>
          <a:xfrm>
            <a:off x="2108200" y="1801740"/>
            <a:ext cx="5987748" cy="44672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77B132-5CCE-4CF9-AC90-1F5925004CA1}"/>
              </a:ext>
            </a:extLst>
          </p:cNvPr>
          <p:cNvSpPr/>
          <p:nvPr/>
        </p:nvSpPr>
        <p:spPr>
          <a:xfrm>
            <a:off x="2057783" y="6382340"/>
            <a:ext cx="710701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Try this at home, see </a:t>
            </a:r>
            <a:r>
              <a:rPr lang="en-GB" dirty="0">
                <a:hlinkClick r:id="rId3"/>
              </a:rPr>
              <a:t>https://github.com/Microsoft/malmo</a:t>
            </a:r>
            <a:r>
              <a:rPr lang="en-GB" dirty="0"/>
              <a:t> - tutorial 6</a:t>
            </a:r>
          </a:p>
        </p:txBody>
      </p:sp>
    </p:spTree>
    <p:extLst>
      <p:ext uri="{BB962C8B-B14F-4D97-AF65-F5344CB8AC3E}">
        <p14:creationId xmlns:p14="http://schemas.microsoft.com/office/powerpoint/2010/main" val="308713989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- Sample 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C67B-04D2-4282-94CA-2D8421CA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434371"/>
            <a:ext cx="9302751" cy="2720745"/>
          </a:xfrm>
        </p:spPr>
        <p:txBody>
          <a:bodyPr/>
          <a:lstStyle/>
          <a:p>
            <a:r>
              <a:rPr lang="en-GB" dirty="0"/>
              <a:t>Basic policy gradient methods / REINFORCE don’t take maximum advantage of the roll-outs they generate:</a:t>
            </a:r>
          </a:p>
          <a:p>
            <a:pPr marL="457200" indent="-457200">
              <a:buFont typeface="Segoe UI Semilight" panose="020B0402040204020203" pitchFamily="34" charset="0"/>
              <a:buChar char="-"/>
            </a:pPr>
            <a:r>
              <a:rPr lang="en-GB" dirty="0"/>
              <a:t>Many roll-outs needed to estimate the gradient</a:t>
            </a:r>
          </a:p>
          <a:p>
            <a:pPr marL="457200" indent="-457200">
              <a:buFont typeface="Segoe UI Semilight" panose="020B0402040204020203" pitchFamily="34" charset="0"/>
              <a:buChar char="-"/>
            </a:pPr>
            <a:r>
              <a:rPr lang="en-GB" dirty="0"/>
              <a:t>Roll-outs are only useful for the current policy</a:t>
            </a:r>
          </a:p>
          <a:p>
            <a:endParaRPr lang="en-GB" dirty="0"/>
          </a:p>
          <a:p>
            <a:r>
              <a:rPr lang="en-GB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4959768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 (TD)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328287" y="1446627"/>
                <a:ext cx="9591574" cy="4472635"/>
              </a:xfrm>
            </p:spPr>
            <p:txBody>
              <a:bodyPr/>
              <a:lstStyle/>
              <a:p>
                <a:r>
                  <a:rPr lang="en-GB" dirty="0"/>
                  <a:t>Recall that, for the optimal Q-</a:t>
                </a:r>
                <a:r>
                  <a:rPr lang="en-GB" dirty="0" err="1"/>
                  <a:t>funtion</a:t>
                </a:r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 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If an estimate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is not perfect, we have an error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To learn better Q-value estimates – minimize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328287" y="1446627"/>
                <a:ext cx="9591574" cy="44726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05318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Difference (TD)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328287" y="1446627"/>
                <a:ext cx="9591574" cy="3362459"/>
              </a:xfrm>
            </p:spPr>
            <p:txBody>
              <a:bodyPr/>
              <a:lstStyle/>
              <a:p>
                <a:r>
                  <a:rPr lang="en-GB" dirty="0"/>
                  <a:t>Similarly, for a fixed policy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(∙|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(∙|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If an estimate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of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/>
                  <a:t>is not perfect, we have an error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328287" y="1446627"/>
                <a:ext cx="9591574" cy="33624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8955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873-9830-44DB-BC5B-70AFBF2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3"/>
            <a:ext cx="9302749" cy="492443"/>
          </a:xfrm>
        </p:spPr>
        <p:txBody>
          <a:bodyPr/>
          <a:lstStyle/>
          <a:p>
            <a:r>
              <a:rPr lang="en-GB" dirty="0"/>
              <a:t>RL can model a vast range of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62686-3A6B-4786-809B-CE7C0A943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031242"/>
            <a:ext cx="9302751" cy="1280351"/>
          </a:xfrm>
        </p:spPr>
        <p:txBody>
          <a:bodyPr/>
          <a:lstStyle/>
          <a:p>
            <a:r>
              <a:rPr lang="en-GB" dirty="0"/>
              <a:t>Example problems that </a:t>
            </a:r>
            <a:br>
              <a:rPr lang="en-GB" dirty="0"/>
            </a:br>
            <a:r>
              <a:rPr lang="en-GB" dirty="0"/>
              <a:t>motivated RL research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A57588-3E8B-41F5-B502-98865B928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082922"/>
              </p:ext>
            </p:extLst>
          </p:nvPr>
        </p:nvGraphicFramePr>
        <p:xfrm>
          <a:off x="2108199" y="1031242"/>
          <a:ext cx="10042662" cy="570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12768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D1F5-F190-42BF-98E4-5E2C842C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EB99B-D1CD-4499-8ACD-012CB15C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4" y="1153600"/>
            <a:ext cx="10384600" cy="4453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A625CF-3833-4809-B096-7E8F309AE5F0}"/>
              </a:ext>
            </a:extLst>
          </p:cNvPr>
          <p:cNvSpPr/>
          <p:nvPr/>
        </p:nvSpPr>
        <p:spPr>
          <a:xfrm>
            <a:off x="3923070" y="5674904"/>
            <a:ext cx="74878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Watkins, C. J. C. H. (1989). </a:t>
            </a:r>
            <a:r>
              <a:rPr lang="en-GB" sz="1600" i="1" dirty="0"/>
              <a:t>Learning from delayed rewards </a:t>
            </a:r>
            <a:r>
              <a:rPr lang="en-GB" sz="1600" dirty="0"/>
              <a:t>(Doctoral dissertation, King's College, Cambridge).</a:t>
            </a:r>
          </a:p>
          <a:p>
            <a:r>
              <a:rPr lang="en-GB" sz="1600" dirty="0"/>
              <a:t>Dayan, P., &amp; Watkins, C. J. C. H. (1992). Q-learning. </a:t>
            </a:r>
            <a:r>
              <a:rPr lang="en-GB" sz="1600" i="1" dirty="0"/>
              <a:t>Machine learning</a:t>
            </a:r>
            <a:r>
              <a:rPr lang="en-GB" sz="1600" dirty="0"/>
              <a:t>, </a:t>
            </a:r>
            <a:r>
              <a:rPr lang="en-GB" sz="1600" i="1" dirty="0"/>
              <a:t>8</a:t>
            </a:r>
            <a:r>
              <a:rPr lang="en-GB" sz="1600" dirty="0"/>
              <a:t>(3).</a:t>
            </a:r>
          </a:p>
          <a:p>
            <a:r>
              <a:rPr lang="en-GB" sz="1600" dirty="0"/>
              <a:t>Algorithm from: Sutton &amp; </a:t>
            </a:r>
            <a:r>
              <a:rPr lang="en-GB" sz="1600" dirty="0" err="1"/>
              <a:t>Barto</a:t>
            </a:r>
            <a:r>
              <a:rPr lang="en-GB" sz="1600" dirty="0"/>
              <a:t> 2018, chapter 6, page 131</a:t>
            </a:r>
          </a:p>
        </p:txBody>
      </p:sp>
    </p:spTree>
    <p:extLst>
      <p:ext uri="{BB962C8B-B14F-4D97-AF65-F5344CB8AC3E}">
        <p14:creationId xmlns:p14="http://schemas.microsoft.com/office/powerpoint/2010/main" val="11707637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8CBC-A9D2-416A-A86F-CC627D93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 with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511859"/>
              </a:xfrm>
            </p:spPr>
            <p:txBody>
              <a:bodyPr/>
              <a:lstStyle/>
              <a:p>
                <a:r>
                  <a:rPr lang="en-GB" dirty="0"/>
                  <a:t>To generalize over states and actions, parameterize Q with a function approximator, e.g., a deep neural net</a:t>
                </a:r>
              </a:p>
              <a:p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TD error </a:t>
                </a:r>
                <a:r>
                  <a:rPr lang="en-GB" dirty="0"/>
                  <a:t>serves as the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b="1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5118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0337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8CBC-A9D2-416A-A86F-CC627D93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 with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911968"/>
              </a:xfrm>
            </p:spPr>
            <p:txBody>
              <a:bodyPr/>
              <a:lstStyle/>
              <a:p>
                <a:r>
                  <a:rPr lang="en-GB" dirty="0"/>
                  <a:t>To generalize over states and actions, parameterize Q with a function approximator, e.g., a deep neural net</a:t>
                </a:r>
              </a:p>
              <a:p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dirty="0">
                    <a:solidFill>
                      <a:srgbClr val="FF0000"/>
                    </a:solidFill>
                  </a:rPr>
                  <a:t>TD error </a:t>
                </a:r>
                <a:r>
                  <a:rPr lang="en-GB" dirty="0"/>
                  <a:t>serves as the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GB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GB" b="1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Fix the parameters on one side of this loss – Leads to an algorithm similar to Q-leaning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9119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7551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8CBC-A9D2-416A-A86F-CC627D93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Q-Learning with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511859"/>
              </a:xfrm>
            </p:spPr>
            <p:txBody>
              <a:bodyPr/>
              <a:lstStyle/>
              <a:p>
                <a:r>
                  <a:rPr lang="en-GB" dirty="0"/>
                  <a:t>To generalize over states and actions, parameterize Q with a function approximator, e.g., a deep neural net</a:t>
                </a:r>
              </a:p>
              <a:p>
                <a:endParaRPr lang="en-GB" dirty="0"/>
              </a:p>
              <a:p>
                <a:r>
                  <a:rPr lang="en-GB" dirty="0"/>
                  <a:t>The TD error serves as the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i="1" dirty="0">
                          <a:solidFill>
                            <a:srgbClr val="505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GB" b="1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dirty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GB" i="1" dirty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i="1" dirty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dirty="0" smtClean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GB" b="1" i="1" dirty="0" smtClean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 dirty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GB" b="1" i="1" dirty="0" smtClean="0">
                                              <a:solidFill>
                                                <a:srgbClr val="505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i="1" dirty="0">
                                  <a:solidFill>
                                    <a:srgbClr val="505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GB" b="1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solidFill>
                                            <a:srgbClr val="50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 dirty="0">
                                      <a:solidFill>
                                        <a:srgbClr val="50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i="1" dirty="0">
                              <a:solidFill>
                                <a:srgbClr val="505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We can optimize this loss using gradient descent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B92C5E-BA65-4172-A0BC-EC35A4FB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108200" y="1434372"/>
                <a:ext cx="7974014" cy="35118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35637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5C8E-877E-4E5B-8073-3D4A87E8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3"/>
            <a:ext cx="9596438" cy="461665"/>
          </a:xfrm>
        </p:spPr>
        <p:txBody>
          <a:bodyPr/>
          <a:lstStyle/>
          <a:p>
            <a:r>
              <a:rPr lang="en-GB" sz="3000" dirty="0" err="1"/>
              <a:t>Mnih</a:t>
            </a:r>
            <a:r>
              <a:rPr lang="en-GB" sz="3000" dirty="0"/>
              <a:t> et al. results in Atari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26447-2829-4581-AD0F-DC1D3EA41939}"/>
              </a:ext>
            </a:extLst>
          </p:cNvPr>
          <p:cNvSpPr/>
          <p:nvPr/>
        </p:nvSpPr>
        <p:spPr>
          <a:xfrm>
            <a:off x="5447130" y="5956325"/>
            <a:ext cx="60137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Mnih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, V.,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Kavukcuoglu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, K., Silver, D.,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Rusu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, A. A., </a:t>
            </a:r>
            <a:r>
              <a:rPr lang="en-GB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Veness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, J., Bellemare, M. G., ... &amp; Hassabis, D. (2015). Human-level control through deep reinforcement learning. </a:t>
            </a:r>
            <a:r>
              <a:rPr lang="en-GB" sz="1600" i="1" dirty="0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600" i="1" dirty="0">
                <a:solidFill>
                  <a:srgbClr val="222222"/>
                </a:solidFill>
                <a:latin typeface="Arial" panose="020B0604020202020204" pitchFamily="34" charset="0"/>
              </a:rPr>
              <a:t>518</a:t>
            </a:r>
            <a:r>
              <a:rPr lang="en-GB" sz="1600" dirty="0">
                <a:solidFill>
                  <a:srgbClr val="222222"/>
                </a:solidFill>
                <a:latin typeface="Arial" panose="020B0604020202020204" pitchFamily="34" charset="0"/>
              </a:rPr>
              <a:t>(7540).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E96C8-DEDB-467C-9A14-ED1D9B80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3" y="1149755"/>
            <a:ext cx="4562193" cy="563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2F721-A304-460F-A84C-28FB8884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75" y="1196460"/>
            <a:ext cx="5450501" cy="1510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3B5CF-E48F-43D1-9ABD-AD1D63734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75" y="2843411"/>
            <a:ext cx="3504915" cy="1341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D6302D-E415-4027-B2EA-784B8D3E1423}"/>
              </a:ext>
            </a:extLst>
          </p:cNvPr>
          <p:cNvSpPr/>
          <p:nvPr/>
        </p:nvSpPr>
        <p:spPr>
          <a:xfrm>
            <a:off x="9054090" y="2790518"/>
            <a:ext cx="288920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Screenshots from: Kurin, V., Nowozin, S., Hofmann, K., Beyer, L., &amp; Leibe, B. (2017). The Atari Grand Challenge Dataset. </a:t>
            </a:r>
            <a:r>
              <a:rPr lang="en-GB" sz="1500" dirty="0">
                <a:hlinkClick r:id="rId5"/>
              </a:rPr>
              <a:t>http://atarigrandchallenge.com/</a:t>
            </a:r>
            <a:r>
              <a:rPr lang="en-GB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327485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00" y="2537211"/>
            <a:ext cx="6712712" cy="997196"/>
          </a:xfrm>
        </p:spPr>
        <p:txBody>
          <a:bodyPr/>
          <a:lstStyle/>
          <a:p>
            <a:r>
              <a:rPr lang="en-US" dirty="0"/>
              <a:t>RL Approaches 3:</a:t>
            </a:r>
            <a:br>
              <a:rPr lang="en-US" dirty="0"/>
            </a:br>
            <a:r>
              <a:rPr lang="en-US" dirty="0"/>
              <a:t>Actor-Critic Methods</a:t>
            </a:r>
          </a:p>
        </p:txBody>
      </p:sp>
    </p:spTree>
    <p:extLst>
      <p:ext uri="{BB962C8B-B14F-4D97-AF65-F5344CB8AC3E}">
        <p14:creationId xmlns:p14="http://schemas.microsoft.com/office/powerpoint/2010/main" val="40589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Actor-Critic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265783"/>
              </a:xfrm>
            </p:spPr>
            <p:txBody>
              <a:bodyPr/>
              <a:lstStyle/>
              <a:p>
                <a:r>
                  <a:rPr lang="en-GB" dirty="0"/>
                  <a:t>Use temporal-difference learning to improve policy gradients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Specifically, reduce the variance of these gradients, to improve sample efficiency</a:t>
                </a:r>
              </a:p>
              <a:p>
                <a:endParaRPr lang="en-GB" dirty="0"/>
              </a:p>
              <a:p>
                <a:r>
                  <a:rPr lang="en-GB" dirty="0"/>
                  <a:t>Recall the Policy Gradient Theorem: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Rather than 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from the current roll-out, use TD-Learning to train a parametric estimator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50505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b="1" i="1" dirty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 dirty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i="1" dirty="0">
                            <a:solidFill>
                              <a:srgbClr val="505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265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33884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Proximal Policy Optimization (PPO)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500014"/>
              </a:xfrm>
            </p:spPr>
            <p:txBody>
              <a:bodyPr/>
              <a:lstStyle/>
              <a:p>
                <a:r>
                  <a:rPr lang="en-GB" dirty="0"/>
                  <a:t>The used of a learned critic reduces variance, but we still need roll-outs to compute each gradient step</a:t>
                </a:r>
              </a:p>
              <a:p>
                <a:endParaRPr lang="en-GB" dirty="0"/>
              </a:p>
              <a:p>
                <a:r>
                  <a:rPr lang="en-GB" b="1" dirty="0"/>
                  <a:t>Key Insight: </a:t>
                </a:r>
                <a:r>
                  <a:rPr lang="en-GB" dirty="0"/>
                  <a:t>Roll-outs from one policy can tell us about the return of similar policies</a:t>
                </a:r>
              </a:p>
              <a:p>
                <a:endParaRPr lang="en-GB" dirty="0"/>
              </a:p>
              <a:p>
                <a:r>
                  <a:rPr lang="en-GB" dirty="0"/>
                  <a:t>Given a set of roll-outs from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GB" dirty="0"/>
                  <a:t>, PPO optimizes (over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den>
                                  </m:f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clip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GB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,1+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19033" y="1434371"/>
                <a:ext cx="9263181" cy="45000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23125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469-B234-4BD4-9E1A-C61C1C19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022C4-44DA-49CA-B65D-1049E6474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934" y="1434371"/>
            <a:ext cx="10632014" cy="4944943"/>
          </a:xfrm>
        </p:spPr>
        <p:txBody>
          <a:bodyPr/>
          <a:lstStyle/>
          <a:p>
            <a:pPr marL="471156" indent="-471156" defTabSz="951304">
              <a:spcBef>
                <a:spcPts val="400"/>
              </a:spcBef>
            </a:pPr>
            <a:r>
              <a:rPr lang="en-GB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[Sutton &amp; </a:t>
            </a:r>
            <a:r>
              <a:rPr lang="en-GB" sz="2400" b="1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Barto</a:t>
            </a:r>
            <a:r>
              <a:rPr lang="en-GB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2017]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 R.S. Sutton &amp; A.G. </a:t>
            </a:r>
            <a:r>
              <a:rPr lang="en-GB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Barto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: </a:t>
            </a:r>
            <a:r>
              <a:rPr lang="en-GB" sz="2400" i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Reinforcement Learning: An Introduction. 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MIT Press,</a:t>
            </a:r>
            <a:r>
              <a:rPr lang="en-GB" sz="2400" dirty="0"/>
              <a:t> 2</a:t>
            </a:r>
            <a:r>
              <a:rPr lang="en-GB" sz="2400" baseline="30000" dirty="0"/>
              <a:t>nd</a:t>
            </a:r>
            <a:r>
              <a:rPr lang="en-GB" sz="2400" dirty="0"/>
              <a:t> Edition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GB" sz="2400" dirty="0"/>
              <a:t> </a:t>
            </a:r>
            <a:r>
              <a:rPr lang="en-GB" sz="2400" dirty="0">
                <a:hlinkClick r:id="rId3"/>
              </a:rPr>
              <a:t>http://incompleteideas.net/book/the-book-2nd.html</a:t>
            </a:r>
            <a:r>
              <a:rPr lang="en-GB" sz="2400" dirty="0"/>
              <a:t> </a:t>
            </a:r>
            <a:endParaRPr lang="en-GB" sz="2200" b="1" dirty="0">
              <a:gradFill>
                <a:gsLst>
                  <a:gs pos="1250">
                    <a:srgbClr val="525051"/>
                  </a:gs>
                  <a:gs pos="100000">
                    <a:srgbClr val="525051"/>
                  </a:gs>
                </a:gsLst>
                <a:lin ang="5400000" scaled="0"/>
              </a:gradFill>
              <a:latin typeface="Segoe UI"/>
            </a:endParaRPr>
          </a:p>
          <a:p>
            <a:pPr marL="471156" indent="-471156" defTabSz="951304">
              <a:spcBef>
                <a:spcPts val="400"/>
              </a:spcBef>
            </a:pPr>
            <a:r>
              <a:rPr lang="en-GB" sz="22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Lilian Weng’s Blog: </a:t>
            </a:r>
            <a:r>
              <a:rPr lang="en-US" sz="2400" dirty="0">
                <a:hlinkClick r:id="rId4"/>
              </a:rPr>
              <a:t>https://lilianweng.github.io/lil-log/2018/04/08/policy-gradient-algorithms.html</a:t>
            </a:r>
            <a:endParaRPr lang="en-US" sz="2400" dirty="0"/>
          </a:p>
          <a:p>
            <a:pPr marL="471156" indent="-471156" defTabSz="951304">
              <a:spcBef>
                <a:spcPts val="400"/>
              </a:spcBef>
            </a:pPr>
            <a:r>
              <a:rPr lang="en-GB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[</a:t>
            </a:r>
            <a:r>
              <a:rPr lang="en-GB" sz="2400" b="1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Mnih</a:t>
            </a:r>
            <a:r>
              <a:rPr lang="en-GB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et al. ‘15]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GB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Mnih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V., </a:t>
            </a:r>
            <a:r>
              <a:rPr lang="en-GB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Kavukcuoglu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K., Silver, D., </a:t>
            </a:r>
            <a:r>
              <a:rPr lang="en-GB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Rusu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A. A., </a:t>
            </a:r>
            <a:r>
              <a:rPr lang="en-GB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Veness</a:t>
            </a:r>
            <a:r>
              <a:rPr lang="en-GB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J., Bellemare, M. G., ... &amp; Hassabis, D. (2015). Human-level control through deep reinforcement learning. Nature, 518(7540).</a:t>
            </a:r>
            <a:endParaRPr lang="en-US" sz="2400" dirty="0"/>
          </a:p>
          <a:p>
            <a:pPr marL="471156" indent="-471156" defTabSz="951304">
              <a:spcBef>
                <a:spcPts val="400"/>
              </a:spcBef>
            </a:pPr>
            <a:r>
              <a:rPr lang="en-US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[</a:t>
            </a:r>
            <a:r>
              <a:rPr lang="en-US" sz="2400" b="1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Haarnoja</a:t>
            </a:r>
            <a:r>
              <a:rPr lang="en-US" sz="24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et al. 2018]</a:t>
            </a:r>
            <a:r>
              <a:rPr lang="en-US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T. </a:t>
            </a:r>
            <a:r>
              <a:rPr lang="en-US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Haarnoja</a:t>
            </a:r>
            <a:r>
              <a:rPr lang="en-US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A. Zhou, P. </a:t>
            </a:r>
            <a:r>
              <a:rPr lang="en-US" sz="24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Abbeel</a:t>
            </a:r>
            <a:r>
              <a:rPr lang="en-US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S. Levine: </a:t>
            </a:r>
            <a:r>
              <a:rPr lang="en-US" sz="2400" i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Soft Actor-Critic: Off-Policy Maximum Entropy Deep Reinforcement Learning with a Stochastic Actor</a:t>
            </a:r>
            <a:r>
              <a:rPr lang="en-US" sz="24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. ICML 2018.</a:t>
            </a:r>
          </a:p>
          <a:p>
            <a:pPr marL="471156" indent="-471156" defTabSz="951304">
              <a:spcBef>
                <a:spcPts val="400"/>
              </a:spcBef>
            </a:pPr>
            <a:r>
              <a:rPr lang="en-GB" sz="22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[Schulman et al. 2017]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J. Schulman, F. Wolski, P.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Dhariwal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, A. Radford, O.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Klimov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GB" sz="2200" b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GB" sz="2200" i="1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Proximal Policy Optimization Algorithms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Arxiv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  <a:latin typeface="Segoe UI"/>
              </a:rPr>
              <a:t>: 1707.06347</a:t>
            </a:r>
          </a:p>
        </p:txBody>
      </p:sp>
    </p:spTree>
    <p:extLst>
      <p:ext uri="{BB962C8B-B14F-4D97-AF65-F5344CB8AC3E}">
        <p14:creationId xmlns:p14="http://schemas.microsoft.com/office/powerpoint/2010/main" val="3498705121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00" y="2537211"/>
            <a:ext cx="6712712" cy="997196"/>
          </a:xfrm>
        </p:spPr>
        <p:txBody>
          <a:bodyPr/>
          <a:lstStyle/>
          <a:p>
            <a:r>
              <a:rPr lang="en-US" dirty="0"/>
              <a:t>Generalizations of </a:t>
            </a:r>
            <a:br>
              <a:rPr lang="en-US" dirty="0"/>
            </a:br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52740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91B2F8-F182-41DE-AD68-458E468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E01EB65-9DAD-49B0-9AE7-DB8C23EF4724}"/>
              </a:ext>
            </a:extLst>
          </p:cNvPr>
          <p:cNvSpPr/>
          <p:nvPr/>
        </p:nvSpPr>
        <p:spPr bwMode="auto">
          <a:xfrm>
            <a:off x="0" y="5204637"/>
            <a:ext cx="12192000" cy="16533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2C4012-A7F1-494A-B60C-0B8C66CF09DE}"/>
              </a:ext>
            </a:extLst>
          </p:cNvPr>
          <p:cNvSpPr/>
          <p:nvPr/>
        </p:nvSpPr>
        <p:spPr>
          <a:xfrm>
            <a:off x="387350" y="5242258"/>
            <a:ext cx="11415713" cy="1266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sz="1800" dirty="0">
                <a:solidFill>
                  <a:schemeClr val="bg1"/>
                </a:solidFill>
                <a:latin typeface="CMR9"/>
              </a:rPr>
              <a:t>Samuel, A. L. (1959). Some studies in machine learning using the game of checkers. </a:t>
            </a:r>
            <a:r>
              <a:rPr lang="en-GB" sz="1800" dirty="0">
                <a:solidFill>
                  <a:schemeClr val="bg1"/>
                </a:solidFill>
                <a:latin typeface="CMTI9"/>
              </a:rPr>
              <a:t>IBM Journal on Research and Development, 3</a:t>
            </a:r>
            <a:r>
              <a:rPr lang="en-GB" sz="1800" dirty="0">
                <a:solidFill>
                  <a:schemeClr val="bg1"/>
                </a:solidFill>
                <a:latin typeface="CMR9"/>
              </a:rPr>
              <a:t>(3), 210–229. 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bg1"/>
                </a:solidFill>
              </a:rPr>
              <a:t>Samuel, A. L. (1967). Some studies in machine learning using the game of checkers. II—Recent progress. IBM Journal on Research and Development, 11(6):601–617</a:t>
            </a:r>
            <a:endParaRPr lang="en-GB" sz="1800" dirty="0">
              <a:solidFill>
                <a:schemeClr val="bg1"/>
              </a:solidFill>
              <a:latin typeface="CMR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F7B729-C55B-42AB-AC8F-F744ACA80A7F}"/>
              </a:ext>
            </a:extLst>
          </p:cNvPr>
          <p:cNvSpPr/>
          <p:nvPr/>
        </p:nvSpPr>
        <p:spPr>
          <a:xfrm>
            <a:off x="3740889" y="6476806"/>
            <a:ext cx="8062174" cy="3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Aft>
                <a:spcPts val="333"/>
              </a:spcAft>
              <a:defRPr/>
            </a:pPr>
            <a:r>
              <a:rPr lang="en-GB" dirty="0">
                <a:solidFill>
                  <a:schemeClr val="bg1"/>
                </a:solidFill>
              </a:rPr>
              <a:t>Photo credit: 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https://www.flickr.com/photos/shawnzlea/261793051/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92361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92" y="462271"/>
            <a:ext cx="10632015" cy="492443"/>
          </a:xfrm>
        </p:spPr>
        <p:txBody>
          <a:bodyPr/>
          <a:lstStyle/>
          <a:p>
            <a:r>
              <a:rPr lang="en-GB" dirty="0"/>
              <a:t>Partial Observability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19032" y="1434371"/>
                <a:ext cx="9653254" cy="4265783"/>
              </a:xfrm>
            </p:spPr>
            <p:txBody>
              <a:bodyPr/>
              <a:lstStyle/>
              <a:p>
                <a:r>
                  <a:rPr lang="en-GB" dirty="0"/>
                  <a:t>For most realistic problems, we won’t have access to the full state of the world – only an </a:t>
                </a:r>
                <a:r>
                  <a:rPr lang="en-GB" i="1" dirty="0"/>
                  <a:t>observation </a:t>
                </a:r>
                <a:r>
                  <a:rPr lang="en-GB" dirty="0"/>
                  <a:t>of the state</a:t>
                </a:r>
              </a:p>
              <a:p>
                <a:endParaRPr lang="en-GB" dirty="0"/>
              </a:p>
              <a:p>
                <a:r>
                  <a:rPr lang="en-GB" dirty="0"/>
                  <a:t>In these cases, we can define the state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endParaRPr lang="en-GB" sz="1800" dirty="0"/>
              </a:p>
              <a:p>
                <a:r>
                  <a:rPr lang="en-GB" sz="1800" dirty="0"/>
                  <a:t>We can then represent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1800" dirty="0"/>
                  <a:t> with a Recurrent Network (examples: LSTM, GRU) </a:t>
                </a:r>
              </a:p>
              <a:p>
                <a:endParaRPr lang="en-GB" dirty="0"/>
              </a:p>
              <a:p>
                <a:r>
                  <a:rPr lang="en-GB" dirty="0"/>
                  <a:t>This gives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 form of memory – so it can remember relevant features of previous observations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19032" y="1434371"/>
                <a:ext cx="9653254" cy="4265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5493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92" y="462271"/>
            <a:ext cx="10632015" cy="492443"/>
          </a:xfrm>
        </p:spPr>
        <p:txBody>
          <a:bodyPr/>
          <a:lstStyle/>
          <a:p>
            <a:r>
              <a:rPr lang="en-GB" dirty="0"/>
              <a:t>Multi-Agent RL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C67B-04D2-4282-94CA-2D8421CA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033" y="1434371"/>
            <a:ext cx="9629190" cy="4678204"/>
          </a:xfrm>
        </p:spPr>
        <p:txBody>
          <a:bodyPr/>
          <a:lstStyle/>
          <a:p>
            <a:r>
              <a:rPr lang="en-GB" dirty="0"/>
              <a:t>The MDP formalism implicitly assumes that there is only one agent in the environment that can change its policy.</a:t>
            </a:r>
          </a:p>
          <a:p>
            <a:endParaRPr lang="en-GB" dirty="0"/>
          </a:p>
          <a:p>
            <a:r>
              <a:rPr lang="en-GB" dirty="0"/>
              <a:t>What do we do when there are multiple learning agents?</a:t>
            </a:r>
          </a:p>
          <a:p>
            <a:endParaRPr lang="en-GB" sz="1800" b="1" dirty="0"/>
          </a:p>
          <a:p>
            <a:r>
              <a:rPr lang="en-GB" sz="1800" b="1" dirty="0"/>
              <a:t>Examples:</a:t>
            </a:r>
            <a:r>
              <a:rPr lang="en-GB" sz="1800" dirty="0"/>
              <a:t> Chess, Go, FPS/RTS Video Games, Autonomous Driving, The Real World… </a:t>
            </a:r>
          </a:p>
          <a:p>
            <a:endParaRPr lang="en-GB" sz="1800" dirty="0"/>
          </a:p>
          <a:p>
            <a:r>
              <a:rPr lang="en-GB" dirty="0"/>
              <a:t>An active area of research – some existing solutions:</a:t>
            </a:r>
          </a:p>
          <a:p>
            <a:pPr marL="457200" indent="-457200">
              <a:buFont typeface="Segoe UI Semilight" panose="020B0402040204020203" pitchFamily="34" charset="0"/>
              <a:buChar char="-"/>
            </a:pPr>
            <a:r>
              <a:rPr lang="en-GB" dirty="0"/>
              <a:t>Self-Play, Population-Based Training</a:t>
            </a:r>
          </a:p>
          <a:p>
            <a:pPr marL="457200" indent="-457200">
              <a:buFont typeface="Segoe UI Semilight" panose="020B0402040204020203" pitchFamily="34" charset="0"/>
              <a:buChar char="-"/>
            </a:pPr>
            <a:r>
              <a:rPr lang="en-GB" dirty="0"/>
              <a:t>Multi-Agent Actor-Critic Methods (MADDPG, COMA)</a:t>
            </a:r>
          </a:p>
          <a:p>
            <a:pPr marL="457200" indent="-457200">
              <a:buFont typeface="Segoe UI Semilight" panose="020B0402040204020203" pitchFamily="34" charset="0"/>
              <a:buChar char="-"/>
            </a:pPr>
            <a:r>
              <a:rPr lang="en-GB" dirty="0"/>
              <a:t>Decomposable Q-Networks (VDN, QMIX)</a:t>
            </a:r>
          </a:p>
        </p:txBody>
      </p:sp>
    </p:spTree>
    <p:extLst>
      <p:ext uri="{BB962C8B-B14F-4D97-AF65-F5344CB8AC3E}">
        <p14:creationId xmlns:p14="http://schemas.microsoft.com/office/powerpoint/2010/main" val="320484326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E6ED-326C-40BA-B25D-156E8F5B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92" y="462271"/>
            <a:ext cx="10632015" cy="492443"/>
          </a:xfrm>
        </p:spPr>
        <p:txBody>
          <a:bodyPr/>
          <a:lstStyle/>
          <a:p>
            <a:r>
              <a:rPr lang="en-GB" dirty="0"/>
              <a:t>Imitation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19032" y="1434371"/>
                <a:ext cx="9821695" cy="4727448"/>
              </a:xfrm>
            </p:spPr>
            <p:txBody>
              <a:bodyPr/>
              <a:lstStyle/>
              <a:p>
                <a:r>
                  <a:rPr lang="en-GB" dirty="0"/>
                  <a:t>Rather than specifying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explicitly, we could instead have a human expert </a:t>
                </a:r>
                <a:r>
                  <a:rPr lang="en-GB" i="1" dirty="0"/>
                  <a:t>demonstrate </a:t>
                </a:r>
                <a:r>
                  <a:rPr lang="en-GB" dirty="0"/>
                  <a:t>the behaviour we want the agent to learn.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Even when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800" dirty="0"/>
                  <a:t> is known, such demonstrations may make finding the optimal policy easier</a:t>
                </a:r>
              </a:p>
              <a:p>
                <a:endParaRPr lang="en-GB" dirty="0"/>
              </a:p>
              <a:p>
                <a:r>
                  <a:rPr lang="en-GB" b="1" dirty="0"/>
                  <a:t>Simplest Solution: </a:t>
                </a:r>
                <a:r>
                  <a:rPr lang="en-GB" dirty="0"/>
                  <a:t>Supervised Learning</a:t>
                </a:r>
              </a:p>
              <a:p>
                <a:endParaRPr lang="en-GB" dirty="0"/>
              </a:p>
              <a:p>
                <a:r>
                  <a:rPr lang="en-GB" dirty="0"/>
                  <a:t>Train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to predict the state-action pairs in the demonstrations</a:t>
                </a:r>
              </a:p>
              <a:p>
                <a:endParaRPr lang="en-GB" sz="1800" dirty="0"/>
              </a:p>
              <a:p>
                <a:r>
                  <a:rPr lang="en-GB" sz="1800" dirty="0"/>
                  <a:t>This can be unstable when we have few demonstrations – more advanced approaches try to identify the reward function the expert is optimizing, and then use RL to find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GB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D76C67B-04D2-4282-94CA-2D8421CAA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19032" y="1434371"/>
                <a:ext cx="9821695" cy="47274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94073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BB8AF447-24CC-4AFB-80E4-EC9E9940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2"/>
            <a:ext cx="10631487" cy="492443"/>
          </a:xfrm>
        </p:spPr>
        <p:txBody>
          <a:bodyPr/>
          <a:lstStyle/>
          <a:p>
            <a:r>
              <a:rPr lang="en-US" dirty="0"/>
              <a:t>Deep Exploration via Bootstrapped DQN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9A65F43-2353-4B48-BFA8-F52E49379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754373"/>
            <a:ext cx="9302751" cy="307777"/>
          </a:xfrm>
        </p:spPr>
        <p:txBody>
          <a:bodyPr/>
          <a:lstStyle/>
          <a:p>
            <a:r>
              <a:rPr lang="en-US" sz="2000" dirty="0"/>
              <a:t>Ian Osband , Charles Blundell, Alexander </a:t>
            </a:r>
            <a:r>
              <a:rPr lang="en-US" sz="2000" dirty="0" err="1"/>
              <a:t>Pritzel</a:t>
            </a:r>
            <a:r>
              <a:rPr lang="en-US" sz="2000" dirty="0"/>
              <a:t>, Benjamin Van Roy</a:t>
            </a:r>
            <a:r>
              <a:rPr lang="en-GB" sz="2000" dirty="0"/>
              <a:t>. ICML 2018.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3BBC1-9A78-494B-9705-2AABD718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96" y="2664710"/>
            <a:ext cx="10512752" cy="24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7343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70914-0E64-48FB-B8E6-99AFCC89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8" y="2684201"/>
            <a:ext cx="10658662" cy="321171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8AF447-24CC-4AFB-80E4-EC9E9940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2"/>
            <a:ext cx="10631487" cy="492443"/>
          </a:xfrm>
        </p:spPr>
        <p:txBody>
          <a:bodyPr/>
          <a:lstStyle/>
          <a:p>
            <a:r>
              <a:rPr lang="en-US" dirty="0"/>
              <a:t>Deep Exploration via Bootstrapped DQN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9A65F43-2353-4B48-BFA8-F52E49379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754373"/>
            <a:ext cx="9302751" cy="307777"/>
          </a:xfrm>
        </p:spPr>
        <p:txBody>
          <a:bodyPr/>
          <a:lstStyle/>
          <a:p>
            <a:r>
              <a:rPr lang="en-US" sz="2000" dirty="0"/>
              <a:t>Ian Osband , Charles Blundell, Alexander </a:t>
            </a:r>
            <a:r>
              <a:rPr lang="en-US" sz="2000" dirty="0" err="1"/>
              <a:t>Pritzel</a:t>
            </a:r>
            <a:r>
              <a:rPr lang="en-US" sz="2000" dirty="0"/>
              <a:t>, Benjamin Van Roy</a:t>
            </a:r>
            <a:r>
              <a:rPr lang="en-GB" sz="2000" dirty="0"/>
              <a:t>. ICML 2018.</a:t>
            </a:r>
          </a:p>
        </p:txBody>
      </p:sp>
    </p:spTree>
    <p:extLst>
      <p:ext uri="{BB962C8B-B14F-4D97-AF65-F5344CB8AC3E}">
        <p14:creationId xmlns:p14="http://schemas.microsoft.com/office/powerpoint/2010/main" val="341666763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BB8AF447-24CC-4AFB-80E4-EC9E9940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2"/>
            <a:ext cx="10631487" cy="492443"/>
          </a:xfrm>
        </p:spPr>
        <p:txBody>
          <a:bodyPr/>
          <a:lstStyle/>
          <a:p>
            <a:r>
              <a:rPr lang="en-GB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Deep Exploration via Bootstrapped DQN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9A65F43-2353-4B48-BFA8-F52E49379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1754373"/>
            <a:ext cx="9302751" cy="307777"/>
          </a:xfrm>
        </p:spPr>
        <p:txBody>
          <a:bodyPr/>
          <a:lstStyle/>
          <a:p>
            <a:r>
              <a:rPr lang="en-US" sz="2000" dirty="0"/>
              <a:t>Ian Osband , Charles Blundell, Alexander </a:t>
            </a:r>
            <a:r>
              <a:rPr lang="en-US" sz="2000" dirty="0" err="1"/>
              <a:t>Pritzel</a:t>
            </a:r>
            <a:r>
              <a:rPr lang="en-US" sz="2000" dirty="0"/>
              <a:t>, Benjamin Van Roy</a:t>
            </a:r>
            <a:r>
              <a:rPr lang="en-GB" sz="2000" dirty="0"/>
              <a:t>. ICML 2018.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E4865-9272-4102-9ABE-3E1B4399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3" y="2355386"/>
            <a:ext cx="10512000" cy="37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1082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51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tion-types-v2@2x">
            <a:hlinkClick r:id="" action="ppaction://media"/>
            <a:extLst>
              <a:ext uri="{FF2B5EF4-FFF2-40B4-BE49-F238E27FC236}">
                <a16:creationId xmlns:a16="http://schemas.microsoft.com/office/drawing/2014/main" id="{973DED8D-1976-423B-BBF6-F141FFF5B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57" y="3029672"/>
            <a:ext cx="11238286" cy="32641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EDD8C5D-77AD-42E7-9930-27D10D08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3" y="476252"/>
            <a:ext cx="10631487" cy="1969770"/>
          </a:xfrm>
        </p:spPr>
        <p:txBody>
          <a:bodyPr/>
          <a:lstStyle/>
          <a:p>
            <a:r>
              <a:rPr lang="en-GB" b="0" dirty="0">
                <a:solidFill>
                  <a:schemeClr val="tx2"/>
                </a:solidFill>
              </a:rPr>
              <a:t>Robotic Control</a:t>
            </a:r>
            <a:br>
              <a:rPr lang="en-US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38504-E5DF-4149-B8F7-9D6900A2ADA8}"/>
              </a:ext>
            </a:extLst>
          </p:cNvPr>
          <p:cNvSpPr/>
          <p:nvPr/>
        </p:nvSpPr>
        <p:spPr>
          <a:xfrm>
            <a:off x="719812" y="1057469"/>
            <a:ext cx="1090693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S.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Sidor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J.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Pachocki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M.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Plappert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J. Tobin, P.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Welinder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J. Schneider, A. Petron, M.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Andrychowicz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A. Ray, L. Weng, R.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Józefowicz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, B. Baker – </a:t>
            </a:r>
            <a:r>
              <a:rPr lang="en-GB" sz="2200" dirty="0" err="1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OpenAI</a:t>
            </a:r>
            <a:r>
              <a:rPr lang="en-GB" sz="2200" dirty="0">
                <a:gradFill>
                  <a:gsLst>
                    <a:gs pos="1250">
                      <a:srgbClr val="525051"/>
                    </a:gs>
                    <a:gs pos="100000">
                      <a:srgbClr val="525051"/>
                    </a:gs>
                  </a:gsLst>
                  <a:lin ang="5400000" scaled="0"/>
                </a:gradFill>
              </a:rPr>
              <a:t> – </a:t>
            </a:r>
            <a:r>
              <a:rPr lang="en-US" sz="2400" dirty="0">
                <a:hlinkClick r:id="rId6"/>
              </a:rPr>
              <a:t>https://openai.com/blog/learning-dexterity/</a:t>
            </a:r>
            <a:r>
              <a:rPr lang="en-US" sz="2400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19050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-3_Education_2018_02.potx" id="{BBC8D5F1-061E-4BD9-85D4-04FE462D5314}" vid="{8854FFF8-E84E-4929-8388-DBD125AD4AAE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-3_Education_2018_02.potx" id="{BBC8D5F1-061E-4BD9-85D4-04FE462D5314}" vid="{DD510146-1D80-422B-90F4-DEC3646E5BF5}"/>
    </a:ext>
  </a:extLst>
</a:theme>
</file>

<file path=ppt/theme/theme3.xml><?xml version="1.0" encoding="utf-8"?>
<a:theme xmlns:a="http://schemas.openxmlformats.org/drawingml/2006/main" name="1_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Education_2018_02.potx" id="{31CBB65E-31FA-44B6-9750-026F8DFBD5AF}" vid="{551C950E-BA08-423E-8574-0634296A1F87}"/>
    </a:ext>
  </a:extLst>
</a:theme>
</file>

<file path=ppt/theme/theme4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9.potx" id="{11A35F6E-FC93-422D-84D7-C6AAA8189E12}" vid="{F1BE0958-E8F7-40B0-A946-16E511C5A067}"/>
    </a:ext>
  </a:extLst>
</a:theme>
</file>

<file path=ppt/theme/theme5.xml><?xml version="1.0" encoding="utf-8"?>
<a:theme xmlns:a="http://schemas.openxmlformats.org/drawingml/2006/main" name="2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0.potx" id="{2B9D109A-B5EA-4192-A8BC-1B4175E7EC76}" vid="{220B14D8-9A3D-4FDC-8AEC-2FC02735BAD7}"/>
    </a:ext>
  </a:extLst>
</a:theme>
</file>

<file path=ppt/theme/theme6.xml><?xml version="1.0" encoding="utf-8"?>
<a:theme xmlns:a="http://schemas.openxmlformats.org/drawingml/2006/main" name="3-30367_MSR White Template 16x9">
  <a:themeElements>
    <a:clrScheme name="Custom 128">
      <a:dk1>
        <a:srgbClr val="525051"/>
      </a:dk1>
      <a:lt1>
        <a:srgbClr val="FFFFFF"/>
      </a:lt1>
      <a:dk2>
        <a:srgbClr val="00BCF2"/>
      </a:dk2>
      <a:lt2>
        <a:srgbClr val="A1A1A1"/>
      </a:lt2>
      <a:accent1>
        <a:srgbClr val="00B294"/>
      </a:accent1>
      <a:accent2>
        <a:srgbClr val="009E49"/>
      </a:accent2>
      <a:accent3>
        <a:srgbClr val="BAD80A"/>
      </a:accent3>
      <a:accent4>
        <a:srgbClr val="FFF100"/>
      </a:accent4>
      <a:accent5>
        <a:srgbClr val="FF8C00"/>
      </a:accent5>
      <a:accent6>
        <a:srgbClr val="EC008C"/>
      </a:accent6>
      <a:hlink>
        <a:srgbClr val="A1A1A1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lebrate-AB-AI-talk.potx" id="{586CAE26-AC1F-4DC1-967C-5134FF8EB668}" vid="{D94BE0AA-A198-4178-A135-FDCB14795CE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6149</Words>
  <Application>Microsoft Office PowerPoint</Application>
  <PresentationFormat>Widescreen</PresentationFormat>
  <Paragraphs>735</Paragraphs>
  <Slides>86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Arial</vt:lpstr>
      <vt:lpstr>Cambria Math</vt:lpstr>
      <vt:lpstr>CMR9</vt:lpstr>
      <vt:lpstr>CMTI9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1_SOFT BLACK TEMPLATE</vt:lpstr>
      <vt:lpstr>1_WHITE TEMPLATE</vt:lpstr>
      <vt:lpstr>2_WHITE TEMPLATE</vt:lpstr>
      <vt:lpstr>3-30367_MSR White Template 16x9</vt:lpstr>
      <vt:lpstr>PowerPoint Presentation</vt:lpstr>
      <vt:lpstr>PowerPoint Presentation</vt:lpstr>
      <vt:lpstr>Reinforcement Learning (RL)</vt:lpstr>
      <vt:lpstr>Common Features of RL Problems</vt:lpstr>
      <vt:lpstr>Common Features of RL Problems</vt:lpstr>
      <vt:lpstr>Common Features of RL Problems</vt:lpstr>
      <vt:lpstr>RL can model a vast range of problems</vt:lpstr>
      <vt:lpstr>PowerPoint Presentation</vt:lpstr>
      <vt:lpstr>Robotic Control   </vt:lpstr>
      <vt:lpstr>PowerPoint Presentation</vt:lpstr>
      <vt:lpstr>Applications of RL in Medicine</vt:lpstr>
      <vt:lpstr>Agenda</vt:lpstr>
      <vt:lpstr>Formalizing RL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In RL – agent interacts with an environment </vt:lpstr>
      <vt:lpstr>Markov Decision Process (MDP)</vt:lpstr>
      <vt:lpstr>Markov Decision Process (MDP)</vt:lpstr>
      <vt:lpstr>State space</vt:lpstr>
      <vt:lpstr>Action space</vt:lpstr>
      <vt:lpstr>Rewards</vt:lpstr>
      <vt:lpstr>Solving MDPs – Value Functions</vt:lpstr>
      <vt:lpstr>Solving MDPs – Value Functions</vt:lpstr>
      <vt:lpstr>Solving MDPs – Q Functions</vt:lpstr>
      <vt:lpstr>Solving MDPs – Bellman Equations</vt:lpstr>
      <vt:lpstr>Solving MDPs – Value Iteration</vt:lpstr>
      <vt:lpstr>Key Challenge:  Balancing Exploration  vs.  Exploitation</vt:lpstr>
      <vt:lpstr>Exploration vs Exploitation - Example</vt:lpstr>
      <vt:lpstr>Exploration vs Exploitation – Multi-Armed Bandits</vt:lpstr>
      <vt:lpstr>Exploration vs Exploitation – UCB1 Algorithm</vt:lpstr>
      <vt:lpstr>Exploration vs Exploitation – ε-greedy</vt:lpstr>
      <vt:lpstr>Exploration vs Exploitation – Softmax action selection</vt:lpstr>
      <vt:lpstr>RL Approach 1: Policy Gradient Methods</vt:lpstr>
      <vt:lpstr>Policy Gradient – RL as Optimization</vt:lpstr>
      <vt:lpstr>Policy Gradient - Intuition</vt:lpstr>
      <vt:lpstr>Policy Gradient - Intuition</vt:lpstr>
      <vt:lpstr>Policy Gradient - Intuition</vt:lpstr>
      <vt:lpstr>Policy Gradient - Intuition</vt:lpstr>
      <vt:lpstr>Policy Gradient - Intuition</vt:lpstr>
      <vt:lpstr>Policy Gradient - Intuition</vt:lpstr>
      <vt:lpstr>Policy Gradient - Intuition</vt:lpstr>
      <vt:lpstr>Parametric Policies</vt:lpstr>
      <vt:lpstr>Parametric Policies</vt:lpstr>
      <vt:lpstr>Parametric Policies</vt:lpstr>
      <vt:lpstr>Parametric Policies</vt:lpstr>
      <vt:lpstr>Parametric Policies</vt:lpstr>
      <vt:lpstr>Parametric Policies</vt:lpstr>
      <vt:lpstr>Parametric Policies</vt:lpstr>
      <vt:lpstr>Policy Gradient</vt:lpstr>
      <vt:lpstr>Policy Gradient</vt:lpstr>
      <vt:lpstr>Policy Gradient</vt:lpstr>
      <vt:lpstr>Policy Gradient</vt:lpstr>
      <vt:lpstr>Policy Gradient</vt:lpstr>
      <vt:lpstr>Policy Gradient</vt:lpstr>
      <vt:lpstr>The Policy Gradient Theorem</vt:lpstr>
      <vt:lpstr>The Policy Gradient Theorem</vt:lpstr>
      <vt:lpstr>Policy Gradient Algorithm: REINFORCE</vt:lpstr>
      <vt:lpstr>Policy Gradient - Limitations</vt:lpstr>
      <vt:lpstr>RL Approaches 2: Temporal Differences and Q-Learning</vt:lpstr>
      <vt:lpstr>Reinforcement Learning in Malmo</vt:lpstr>
      <vt:lpstr>Challenge - Sample Efficiency</vt:lpstr>
      <vt:lpstr>Temporal Difference (TD) Error</vt:lpstr>
      <vt:lpstr>Temporal Difference (TD) Error</vt:lpstr>
      <vt:lpstr>Q-Learning Algorithm</vt:lpstr>
      <vt:lpstr>Q-Learning with Function Approximation</vt:lpstr>
      <vt:lpstr>Q-Learning with Function Approximation</vt:lpstr>
      <vt:lpstr>Q-Learning with Function Approximation</vt:lpstr>
      <vt:lpstr>Mnih et al. results in Atari</vt:lpstr>
      <vt:lpstr>RL Approaches 3: Actor-Critic Methods</vt:lpstr>
      <vt:lpstr>Actor-Critic Methods</vt:lpstr>
      <vt:lpstr>Proximal Policy Optimization (PPO)</vt:lpstr>
      <vt:lpstr>Further Reading</vt:lpstr>
      <vt:lpstr>Generalizations of  Reinforcement Learning</vt:lpstr>
      <vt:lpstr>Partial Observability</vt:lpstr>
      <vt:lpstr>Multi-Agent RL</vt:lpstr>
      <vt:lpstr>Imitation Learning</vt:lpstr>
      <vt:lpstr>Deep Exploration via Bootstrapped DQN</vt:lpstr>
      <vt:lpstr>Deep Exploration via Bootstrapped DQN</vt:lpstr>
      <vt:lpstr> Deep Exploration via Bootstrapped DQN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Katja Hofmann</dc:creator>
  <cp:lastModifiedBy>Robert Loftin</cp:lastModifiedBy>
  <cp:revision>151</cp:revision>
  <dcterms:created xsi:type="dcterms:W3CDTF">2019-07-17T09:53:32Z</dcterms:created>
  <dcterms:modified xsi:type="dcterms:W3CDTF">2019-11-07T14:40:30Z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kahofman@microsoft.com</vt:lpwstr>
  </property>
  <property fmtid="{D5CDD505-2E9C-101B-9397-08002B2CF9AE}" pid="5" name="MSIP_Label_f42aa342-8706-4288-bd11-ebb85995028c_SetDate">
    <vt:lpwstr>2019-07-17T09:55:22.6341295Z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1fd73a65-3927-40cb-b936-5e3fd17e313d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